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0"/>
  </p:notesMasterIdLst>
  <p:sldIdLst>
    <p:sldId id="277" r:id="rId4"/>
    <p:sldId id="257" r:id="rId5"/>
    <p:sldId id="260" r:id="rId6"/>
    <p:sldId id="281" r:id="rId7"/>
    <p:sldId id="282" r:id="rId8"/>
    <p:sldId id="283" r:id="rId9"/>
    <p:sldId id="285" r:id="rId10"/>
    <p:sldId id="262" r:id="rId11"/>
    <p:sldId id="284" r:id="rId12"/>
    <p:sldId id="286" r:id="rId13"/>
    <p:sldId id="287" r:id="rId14"/>
    <p:sldId id="290" r:id="rId15"/>
    <p:sldId id="291" r:id="rId16"/>
    <p:sldId id="280" r:id="rId17"/>
    <p:sldId id="278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CC561B-A56B-4B47-818A-378DB5092FD4}" v="590" dt="2021-11-03T16:34:47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Likness" userId="e267bec1-1135-4bed-a900-a79bf59eb90e" providerId="ADAL" clId="{7DCC561B-A56B-4B47-818A-378DB5092FD4}"/>
    <pc:docChg chg="undo custSel addSld delSld modSld sldOrd">
      <pc:chgData name="Jeremy Likness" userId="e267bec1-1135-4bed-a900-a79bf59eb90e" providerId="ADAL" clId="{7DCC561B-A56B-4B47-818A-378DB5092FD4}" dt="2021-11-03T16:37:13.895" v="2903" actId="47"/>
      <pc:docMkLst>
        <pc:docMk/>
      </pc:docMkLst>
      <pc:sldChg chg="addSp modSp mod">
        <pc:chgData name="Jeremy Likness" userId="e267bec1-1135-4bed-a900-a79bf59eb90e" providerId="ADAL" clId="{7DCC561B-A56B-4B47-818A-378DB5092FD4}" dt="2021-10-26T16:31:41.005" v="1922" actId="1035"/>
        <pc:sldMkLst>
          <pc:docMk/>
          <pc:sldMk cId="3852120625" sldId="257"/>
        </pc:sldMkLst>
        <pc:spChg chg="mod">
          <ac:chgData name="Jeremy Likness" userId="e267bec1-1135-4bed-a900-a79bf59eb90e" providerId="ADAL" clId="{7DCC561B-A56B-4B47-818A-378DB5092FD4}" dt="2021-10-19T19:06:10.988" v="32" actId="404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Jeremy Likness" userId="e267bec1-1135-4bed-a900-a79bf59eb90e" providerId="ADAL" clId="{7DCC561B-A56B-4B47-818A-378DB5092FD4}" dt="2021-10-19T19:06:23.956" v="65" actId="20577"/>
          <ac:spMkLst>
            <pc:docMk/>
            <pc:sldMk cId="3852120625" sldId="257"/>
            <ac:spMk id="3" creationId="{0783A175-10B8-0B47-A3ED-FDEB68569CA0}"/>
          </ac:spMkLst>
        </pc:spChg>
        <pc:picChg chg="add mod">
          <ac:chgData name="Jeremy Likness" userId="e267bec1-1135-4bed-a900-a79bf59eb90e" providerId="ADAL" clId="{7DCC561B-A56B-4B47-818A-378DB5092FD4}" dt="2021-10-26T16:31:24.188" v="1920" actId="1076"/>
          <ac:picMkLst>
            <pc:docMk/>
            <pc:sldMk cId="3852120625" sldId="257"/>
            <ac:picMk id="5" creationId="{0769CD58-E93B-4E0E-8F2C-CB4AFAAEF248}"/>
          </ac:picMkLst>
        </pc:picChg>
        <pc:picChg chg="mod">
          <ac:chgData name="Jeremy Likness" userId="e267bec1-1135-4bed-a900-a79bf59eb90e" providerId="ADAL" clId="{7DCC561B-A56B-4B47-818A-378DB5092FD4}" dt="2021-10-26T16:31:41.005" v="1922" actId="1035"/>
          <ac:picMkLst>
            <pc:docMk/>
            <pc:sldMk cId="3852120625" sldId="257"/>
            <ac:picMk id="7" creationId="{F81361A8-31D3-8143-8F3F-AC906256F3DE}"/>
          </ac:picMkLst>
        </pc:picChg>
        <pc:picChg chg="add mod">
          <ac:chgData name="Jeremy Likness" userId="e267bec1-1135-4bed-a900-a79bf59eb90e" providerId="ADAL" clId="{7DCC561B-A56B-4B47-818A-378DB5092FD4}" dt="2021-10-26T16:31:35.018" v="1921" actId="1076"/>
          <ac:picMkLst>
            <pc:docMk/>
            <pc:sldMk cId="3852120625" sldId="257"/>
            <ac:picMk id="9" creationId="{103ADD38-B5A3-4B9A-808E-750D966DE458}"/>
          </ac:picMkLst>
        </pc:picChg>
      </pc:sldChg>
      <pc:sldChg chg="del">
        <pc:chgData name="Jeremy Likness" userId="e267bec1-1135-4bed-a900-a79bf59eb90e" providerId="ADAL" clId="{7DCC561B-A56B-4B47-818A-378DB5092FD4}" dt="2021-10-26T16:26:05.252" v="1813" actId="47"/>
        <pc:sldMkLst>
          <pc:docMk/>
          <pc:sldMk cId="3351983227" sldId="258"/>
        </pc:sldMkLst>
      </pc:sldChg>
      <pc:sldChg chg="del">
        <pc:chgData name="Jeremy Likness" userId="e267bec1-1135-4bed-a900-a79bf59eb90e" providerId="ADAL" clId="{7DCC561B-A56B-4B47-818A-378DB5092FD4}" dt="2021-10-26T16:26:07.977" v="1814" actId="47"/>
        <pc:sldMkLst>
          <pc:docMk/>
          <pc:sldMk cId="1561872712" sldId="259"/>
        </pc:sldMkLst>
      </pc:sldChg>
      <pc:sldChg chg="addSp delSp modSp mod modTransition setBg modAnim setClrOvrMap">
        <pc:chgData name="Jeremy Likness" userId="e267bec1-1135-4bed-a900-a79bf59eb90e" providerId="ADAL" clId="{7DCC561B-A56B-4B47-818A-378DB5092FD4}" dt="2021-10-26T16:09:24.661" v="747" actId="166"/>
        <pc:sldMkLst>
          <pc:docMk/>
          <pc:sldMk cId="1108877457" sldId="260"/>
        </pc:sldMkLst>
        <pc:spChg chg="mod">
          <ac:chgData name="Jeremy Likness" userId="e267bec1-1135-4bed-a900-a79bf59eb90e" providerId="ADAL" clId="{7DCC561B-A56B-4B47-818A-378DB5092FD4}" dt="2021-10-25T23:24:37.456" v="503" actId="26606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eremy Likness" userId="e267bec1-1135-4bed-a900-a79bf59eb90e" providerId="ADAL" clId="{7DCC561B-A56B-4B47-818A-378DB5092FD4}" dt="2021-10-19T19:27:36.173" v="82" actId="478"/>
          <ac:spMkLst>
            <pc:docMk/>
            <pc:sldMk cId="1108877457" sldId="260"/>
            <ac:spMk id="3" creationId="{395CC549-1EA2-8B4A-ADC1-C00428D83849}"/>
          </ac:spMkLst>
        </pc:spChg>
        <pc:spChg chg="add mod">
          <ac:chgData name="Jeremy Likness" userId="e267bec1-1135-4bed-a900-a79bf59eb90e" providerId="ADAL" clId="{7DCC561B-A56B-4B47-818A-378DB5092FD4}" dt="2021-10-25T23:51:01.030" v="560" actId="14100"/>
          <ac:spMkLst>
            <pc:docMk/>
            <pc:sldMk cId="1108877457" sldId="260"/>
            <ac:spMk id="7" creationId="{5EE5664F-2706-4606-B61A-79AF43B57DBE}"/>
          </ac:spMkLst>
        </pc:spChg>
        <pc:picChg chg="add mod ord">
          <ac:chgData name="Jeremy Likness" userId="e267bec1-1135-4bed-a900-a79bf59eb90e" providerId="ADAL" clId="{7DCC561B-A56B-4B47-818A-378DB5092FD4}" dt="2021-10-25T23:24:37.456" v="503" actId="26606"/>
          <ac:picMkLst>
            <pc:docMk/>
            <pc:sldMk cId="1108877457" sldId="260"/>
            <ac:picMk id="4" creationId="{5BD44815-8B5D-4284-87BA-6E4000CFBA52}"/>
          </ac:picMkLst>
        </pc:picChg>
        <pc:picChg chg="add mod ord">
          <ac:chgData name="Jeremy Likness" userId="e267bec1-1135-4bed-a900-a79bf59eb90e" providerId="ADAL" clId="{7DCC561B-A56B-4B47-818A-378DB5092FD4}" dt="2021-10-26T16:09:24.661" v="747" actId="166"/>
          <ac:picMkLst>
            <pc:docMk/>
            <pc:sldMk cId="1108877457" sldId="260"/>
            <ac:picMk id="6" creationId="{861FB051-2280-4CD9-B0F3-E4D3E0A298D1}"/>
          </ac:picMkLst>
        </pc:picChg>
        <pc:cxnChg chg="add">
          <ac:chgData name="Jeremy Likness" userId="e267bec1-1135-4bed-a900-a79bf59eb90e" providerId="ADAL" clId="{7DCC561B-A56B-4B47-818A-378DB5092FD4}" dt="2021-10-25T23:24:37.456" v="503" actId="26606"/>
          <ac:cxnSpMkLst>
            <pc:docMk/>
            <pc:sldMk cId="1108877457" sldId="260"/>
            <ac:cxnSpMk id="11" creationId="{3D83F26F-C55B-4A92-9AFF-4894D14E27C5}"/>
          </ac:cxnSpMkLst>
        </pc:cxnChg>
      </pc:sldChg>
      <pc:sldChg chg="del">
        <pc:chgData name="Jeremy Likness" userId="e267bec1-1135-4bed-a900-a79bf59eb90e" providerId="ADAL" clId="{7DCC561B-A56B-4B47-818A-378DB5092FD4}" dt="2021-10-26T16:25:34.601" v="1792" actId="47"/>
        <pc:sldMkLst>
          <pc:docMk/>
          <pc:sldMk cId="2668488753" sldId="261"/>
        </pc:sldMkLst>
      </pc:sldChg>
      <pc:sldChg chg="addSp delSp modSp mod ord modTransition modAnim">
        <pc:chgData name="Jeremy Likness" userId="e267bec1-1135-4bed-a900-a79bf59eb90e" providerId="ADAL" clId="{7DCC561B-A56B-4B47-818A-378DB5092FD4}" dt="2021-11-03T15:48:40.287" v="2829"/>
        <pc:sldMkLst>
          <pc:docMk/>
          <pc:sldMk cId="4113657981" sldId="262"/>
        </pc:sldMkLst>
        <pc:spChg chg="mod">
          <ac:chgData name="Jeremy Likness" userId="e267bec1-1135-4bed-a900-a79bf59eb90e" providerId="ADAL" clId="{7DCC561B-A56B-4B47-818A-378DB5092FD4}" dt="2021-10-19T19:30:44.319" v="109" actId="20577"/>
          <ac:spMkLst>
            <pc:docMk/>
            <pc:sldMk cId="4113657981" sldId="262"/>
            <ac:spMk id="2" creationId="{E150C0B0-ED21-4048-B32A-4023722F3F50}"/>
          </ac:spMkLst>
        </pc:spChg>
        <pc:spChg chg="del">
          <ac:chgData name="Jeremy Likness" userId="e267bec1-1135-4bed-a900-a79bf59eb90e" providerId="ADAL" clId="{7DCC561B-A56B-4B47-818A-378DB5092FD4}" dt="2021-10-26T16:20:11.832" v="1503" actId="478"/>
          <ac:spMkLst>
            <pc:docMk/>
            <pc:sldMk cId="4113657981" sldId="262"/>
            <ac:spMk id="3" creationId="{C7FBA468-3EB7-2947-9916-1F08AD82F950}"/>
          </ac:spMkLst>
        </pc:spChg>
        <pc:spChg chg="add del mod">
          <ac:chgData name="Jeremy Likness" userId="e267bec1-1135-4bed-a900-a79bf59eb90e" providerId="ADAL" clId="{7DCC561B-A56B-4B47-818A-378DB5092FD4}" dt="2021-10-26T16:20:13.311" v="1504" actId="478"/>
          <ac:spMkLst>
            <pc:docMk/>
            <pc:sldMk cId="4113657981" sldId="262"/>
            <ac:spMk id="5" creationId="{555E1DA5-8B19-41FF-8F20-D13F0CAE5F5B}"/>
          </ac:spMkLst>
        </pc:spChg>
        <pc:graphicFrameChg chg="add mod modGraphic">
          <ac:chgData name="Jeremy Likness" userId="e267bec1-1135-4bed-a900-a79bf59eb90e" providerId="ADAL" clId="{7DCC561B-A56B-4B47-818A-378DB5092FD4}" dt="2021-11-03T15:48:40.287" v="2829"/>
          <ac:graphicFrameMkLst>
            <pc:docMk/>
            <pc:sldMk cId="4113657981" sldId="262"/>
            <ac:graphicFrameMk id="6" creationId="{E643374F-D7A9-45C3-8ED8-C54767A36465}"/>
          </ac:graphicFrameMkLst>
        </pc:graphicFrameChg>
      </pc:sldChg>
      <pc:sldChg chg="addSp delSp modSp mod setBg">
        <pc:chgData name="Jeremy Likness" userId="e267bec1-1135-4bed-a900-a79bf59eb90e" providerId="ADAL" clId="{7DCC561B-A56B-4B47-818A-378DB5092FD4}" dt="2021-11-01T19:44:23.883" v="2685"/>
        <pc:sldMkLst>
          <pc:docMk/>
          <pc:sldMk cId="1138217056" sldId="263"/>
        </pc:sldMkLst>
        <pc:spChg chg="mod">
          <ac:chgData name="Jeremy Likness" userId="e267bec1-1135-4bed-a900-a79bf59eb90e" providerId="ADAL" clId="{7DCC561B-A56B-4B47-818A-378DB5092FD4}" dt="2021-10-28T16:00:49.895" v="2583" actId="1036"/>
          <ac:spMkLst>
            <pc:docMk/>
            <pc:sldMk cId="1138217056" sldId="263"/>
            <ac:spMk id="2" creationId="{029FE3FC-D1E2-764E-8278-BB37780282A6}"/>
          </ac:spMkLst>
        </pc:spChg>
        <pc:spChg chg="del mod">
          <ac:chgData name="Jeremy Likness" userId="e267bec1-1135-4bed-a900-a79bf59eb90e" providerId="ADAL" clId="{7DCC561B-A56B-4B47-818A-378DB5092FD4}" dt="2021-10-26T16:32:23.796" v="1924" actId="478"/>
          <ac:spMkLst>
            <pc:docMk/>
            <pc:sldMk cId="1138217056" sldId="263"/>
            <ac:spMk id="3" creationId="{163FC28D-518A-BF48-8B64-C8BF638EE003}"/>
          </ac:spMkLst>
        </pc:spChg>
        <pc:spChg chg="add del">
          <ac:chgData name="Jeremy Likness" userId="e267bec1-1135-4bed-a900-a79bf59eb90e" providerId="ADAL" clId="{7DCC561B-A56B-4B47-818A-378DB5092FD4}" dt="2021-10-26T16:27:20.412" v="1889" actId="22"/>
          <ac:spMkLst>
            <pc:docMk/>
            <pc:sldMk cId="1138217056" sldId="263"/>
            <ac:spMk id="6" creationId="{2DD071F4-1F54-45A8-9631-06CFD7B06768}"/>
          </ac:spMkLst>
        </pc:spChg>
        <pc:spChg chg="add mod">
          <ac:chgData name="Jeremy Likness" userId="e267bec1-1135-4bed-a900-a79bf59eb90e" providerId="ADAL" clId="{7DCC561B-A56B-4B47-818A-378DB5092FD4}" dt="2021-10-28T16:00:37.977" v="2560" actId="20577"/>
          <ac:spMkLst>
            <pc:docMk/>
            <pc:sldMk cId="1138217056" sldId="263"/>
            <ac:spMk id="8" creationId="{6DA6C5EA-1B33-4860-8D6A-A17570951052}"/>
          </ac:spMkLst>
        </pc:spChg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1281430713" sldId="264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2700942184" sldId="265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714984656" sldId="266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2762594509" sldId="267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1716267179" sldId="268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767973781" sldId="269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1795166905" sldId="270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1552505949" sldId="271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3387637562" sldId="272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2402201920" sldId="273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2191142605" sldId="275"/>
        </pc:sldMkLst>
      </pc:sldChg>
      <pc:sldChg chg="del">
        <pc:chgData name="Jeremy Likness" userId="e267bec1-1135-4bed-a900-a79bf59eb90e" providerId="ADAL" clId="{7DCC561B-A56B-4B47-818A-378DB5092FD4}" dt="2021-10-26T16:32:09.284" v="1923" actId="47"/>
        <pc:sldMkLst>
          <pc:docMk/>
          <pc:sldMk cId="650461553" sldId="276"/>
        </pc:sldMkLst>
      </pc:sldChg>
      <pc:sldChg chg="addSp delSp modSp new mod ord setBg modClrScheme chgLayout">
        <pc:chgData name="Jeremy Likness" userId="e267bec1-1135-4bed-a900-a79bf59eb90e" providerId="ADAL" clId="{7DCC561B-A56B-4B47-818A-378DB5092FD4}" dt="2021-11-01T19:44:23.883" v="2685"/>
        <pc:sldMkLst>
          <pc:docMk/>
          <pc:sldMk cId="1211440190" sldId="278"/>
        </pc:sldMkLst>
        <pc:spChg chg="del mod ord">
          <ac:chgData name="Jeremy Likness" userId="e267bec1-1135-4bed-a900-a79bf59eb90e" providerId="ADAL" clId="{7DCC561B-A56B-4B47-818A-378DB5092FD4}" dt="2021-10-19T19:33:15.869" v="112" actId="700"/>
          <ac:spMkLst>
            <pc:docMk/>
            <pc:sldMk cId="1211440190" sldId="278"/>
            <ac:spMk id="2" creationId="{AFC98CDB-9AA2-4DF4-A281-0B9B205AB603}"/>
          </ac:spMkLst>
        </pc:spChg>
        <pc:spChg chg="del mod ord">
          <ac:chgData name="Jeremy Likness" userId="e267bec1-1135-4bed-a900-a79bf59eb90e" providerId="ADAL" clId="{7DCC561B-A56B-4B47-818A-378DB5092FD4}" dt="2021-10-19T19:33:15.869" v="112" actId="700"/>
          <ac:spMkLst>
            <pc:docMk/>
            <pc:sldMk cId="1211440190" sldId="278"/>
            <ac:spMk id="3" creationId="{3F9C8DB1-522A-41FB-8C2E-DB833D8C67A3}"/>
          </ac:spMkLst>
        </pc:spChg>
        <pc:spChg chg="del">
          <ac:chgData name="Jeremy Likness" userId="e267bec1-1135-4bed-a900-a79bf59eb90e" providerId="ADAL" clId="{7DCC561B-A56B-4B47-818A-378DB5092FD4}" dt="2021-10-19T19:33:15.869" v="112" actId="700"/>
          <ac:spMkLst>
            <pc:docMk/>
            <pc:sldMk cId="1211440190" sldId="278"/>
            <ac:spMk id="4" creationId="{2CF1CE88-8522-430D-A0D5-42F34D8E522E}"/>
          </ac:spMkLst>
        </pc:spChg>
        <pc:spChg chg="add mod ord">
          <ac:chgData name="Jeremy Likness" userId="e267bec1-1135-4bed-a900-a79bf59eb90e" providerId="ADAL" clId="{7DCC561B-A56B-4B47-818A-378DB5092FD4}" dt="2021-10-28T15:52:30.883" v="2361"/>
          <ac:spMkLst>
            <pc:docMk/>
            <pc:sldMk cId="1211440190" sldId="278"/>
            <ac:spMk id="5" creationId="{6EC4D445-1268-4D24-8FEC-4406081F513B}"/>
          </ac:spMkLst>
        </pc:spChg>
        <pc:spChg chg="add mod ord">
          <ac:chgData name="Jeremy Likness" userId="e267bec1-1135-4bed-a900-a79bf59eb90e" providerId="ADAL" clId="{7DCC561B-A56B-4B47-818A-378DB5092FD4}" dt="2021-10-28T15:52:38.784" v="2362" actId="114"/>
          <ac:spMkLst>
            <pc:docMk/>
            <pc:sldMk cId="1211440190" sldId="278"/>
            <ac:spMk id="6" creationId="{D00ABC1D-D9D7-4428-8463-8839B58233F3}"/>
          </ac:spMkLst>
        </pc:spChg>
      </pc:sldChg>
      <pc:sldChg chg="modSp new del mod">
        <pc:chgData name="Jeremy Likness" userId="e267bec1-1135-4bed-a900-a79bf59eb90e" providerId="ADAL" clId="{7DCC561B-A56B-4B47-818A-378DB5092FD4}" dt="2021-10-19T19:30:51.817" v="110" actId="47"/>
        <pc:sldMkLst>
          <pc:docMk/>
          <pc:sldMk cId="4157045165" sldId="278"/>
        </pc:sldMkLst>
        <pc:spChg chg="mod">
          <ac:chgData name="Jeremy Likness" userId="e267bec1-1135-4bed-a900-a79bf59eb90e" providerId="ADAL" clId="{7DCC561B-A56B-4B47-818A-378DB5092FD4}" dt="2021-10-19T19:30:14.011" v="95" actId="20577"/>
          <ac:spMkLst>
            <pc:docMk/>
            <pc:sldMk cId="4157045165" sldId="278"/>
            <ac:spMk id="2" creationId="{347FF8A9-66A5-4BE0-8367-2A1044058524}"/>
          </ac:spMkLst>
        </pc:spChg>
      </pc:sldChg>
      <pc:sldChg chg="modSp add del mod ord setBg">
        <pc:chgData name="Jeremy Likness" userId="e267bec1-1135-4bed-a900-a79bf59eb90e" providerId="ADAL" clId="{7DCC561B-A56B-4B47-818A-378DB5092FD4}" dt="2021-11-03T15:14:51.057" v="2812" actId="47"/>
        <pc:sldMkLst>
          <pc:docMk/>
          <pc:sldMk cId="3771833974" sldId="279"/>
        </pc:sldMkLst>
        <pc:spChg chg="mod">
          <ac:chgData name="Jeremy Likness" userId="e267bec1-1135-4bed-a900-a79bf59eb90e" providerId="ADAL" clId="{7DCC561B-A56B-4B47-818A-378DB5092FD4}" dt="2021-10-28T15:53:05.985" v="2370"/>
          <ac:spMkLst>
            <pc:docMk/>
            <pc:sldMk cId="3771833974" sldId="279"/>
            <ac:spMk id="5" creationId="{6EC4D445-1268-4D24-8FEC-4406081F513B}"/>
          </ac:spMkLst>
        </pc:spChg>
        <pc:spChg chg="mod">
          <ac:chgData name="Jeremy Likness" userId="e267bec1-1135-4bed-a900-a79bf59eb90e" providerId="ADAL" clId="{7DCC561B-A56B-4B47-818A-378DB5092FD4}" dt="2021-10-19T19:35:15.266" v="389" actId="20577"/>
          <ac:spMkLst>
            <pc:docMk/>
            <pc:sldMk cId="3771833974" sldId="279"/>
            <ac:spMk id="6" creationId="{D00ABC1D-D9D7-4428-8463-8839B58233F3}"/>
          </ac:spMkLst>
        </pc:spChg>
      </pc:sldChg>
      <pc:sldChg chg="modSp add mod ord modTransition setBg modAnim">
        <pc:chgData name="Jeremy Likness" userId="e267bec1-1135-4bed-a900-a79bf59eb90e" providerId="ADAL" clId="{7DCC561B-A56B-4B47-818A-378DB5092FD4}" dt="2021-11-03T16:35:01.561" v="2901"/>
        <pc:sldMkLst>
          <pc:docMk/>
          <pc:sldMk cId="1507218542" sldId="280"/>
        </pc:sldMkLst>
        <pc:spChg chg="mod">
          <ac:chgData name="Jeremy Likness" userId="e267bec1-1135-4bed-a900-a79bf59eb90e" providerId="ADAL" clId="{7DCC561B-A56B-4B47-818A-378DB5092FD4}" dt="2021-10-28T15:51:54.190" v="2353" actId="207"/>
          <ac:spMkLst>
            <pc:docMk/>
            <pc:sldMk cId="1507218542" sldId="280"/>
            <ac:spMk id="5" creationId="{6EC4D445-1268-4D24-8FEC-4406081F513B}"/>
          </ac:spMkLst>
        </pc:spChg>
        <pc:spChg chg="mod">
          <ac:chgData name="Jeremy Likness" userId="e267bec1-1135-4bed-a900-a79bf59eb90e" providerId="ADAL" clId="{7DCC561B-A56B-4B47-818A-378DB5092FD4}" dt="2021-10-28T15:52:05.120" v="2358"/>
          <ac:spMkLst>
            <pc:docMk/>
            <pc:sldMk cId="1507218542" sldId="280"/>
            <ac:spMk id="6" creationId="{D00ABC1D-D9D7-4428-8463-8839B58233F3}"/>
          </ac:spMkLst>
        </pc:spChg>
      </pc:sldChg>
      <pc:sldChg chg="addSp delSp modSp new mod modTransition setBg modAnim setClrOvrMap">
        <pc:chgData name="Jeremy Likness" userId="e267bec1-1135-4bed-a900-a79bf59eb90e" providerId="ADAL" clId="{7DCC561B-A56B-4B47-818A-378DB5092FD4}" dt="2021-10-26T16:08:24.840" v="743" actId="1076"/>
        <pc:sldMkLst>
          <pc:docMk/>
          <pc:sldMk cId="1632566721" sldId="281"/>
        </pc:sldMkLst>
        <pc:spChg chg="mod">
          <ac:chgData name="Jeremy Likness" userId="e267bec1-1135-4bed-a900-a79bf59eb90e" providerId="ADAL" clId="{7DCC561B-A56B-4B47-818A-378DB5092FD4}" dt="2021-10-25T23:49:21.426" v="527" actId="26606"/>
          <ac:spMkLst>
            <pc:docMk/>
            <pc:sldMk cId="1632566721" sldId="281"/>
            <ac:spMk id="2" creationId="{CFAE7820-C1A5-4BF6-95D6-C8D0ABA9EAEA}"/>
          </ac:spMkLst>
        </pc:spChg>
        <pc:spChg chg="del">
          <ac:chgData name="Jeremy Likness" userId="e267bec1-1135-4bed-a900-a79bf59eb90e" providerId="ADAL" clId="{7DCC561B-A56B-4B47-818A-378DB5092FD4}" dt="2021-10-25T23:48:44.080" v="521" actId="478"/>
          <ac:spMkLst>
            <pc:docMk/>
            <pc:sldMk cId="1632566721" sldId="281"/>
            <ac:spMk id="3" creationId="{ABC6D398-2C7C-4D3C-BFCF-1444A37BD4A7}"/>
          </ac:spMkLst>
        </pc:spChg>
        <pc:spChg chg="add mod">
          <ac:chgData name="Jeremy Likness" userId="e267bec1-1135-4bed-a900-a79bf59eb90e" providerId="ADAL" clId="{7DCC561B-A56B-4B47-818A-378DB5092FD4}" dt="2021-10-26T16:08:11.940" v="741" actId="14100"/>
          <ac:spMkLst>
            <pc:docMk/>
            <pc:sldMk cId="1632566721" sldId="281"/>
            <ac:spMk id="8" creationId="{F608E225-F53A-44E1-95DD-6BB877B617DD}"/>
          </ac:spMkLst>
        </pc:spChg>
        <pc:picChg chg="add mod ord">
          <ac:chgData name="Jeremy Likness" userId="e267bec1-1135-4bed-a900-a79bf59eb90e" providerId="ADAL" clId="{7DCC561B-A56B-4B47-818A-378DB5092FD4}" dt="2021-10-25T23:50:00.068" v="533" actId="1076"/>
          <ac:picMkLst>
            <pc:docMk/>
            <pc:sldMk cId="1632566721" sldId="281"/>
            <ac:picMk id="5" creationId="{FC60B7B4-9277-4234-86C2-5D8CEFF44BAA}"/>
          </ac:picMkLst>
        </pc:picChg>
        <pc:picChg chg="add mod ord">
          <ac:chgData name="Jeremy Likness" userId="e267bec1-1135-4bed-a900-a79bf59eb90e" providerId="ADAL" clId="{7DCC561B-A56B-4B47-818A-378DB5092FD4}" dt="2021-10-26T16:08:24.840" v="743" actId="1076"/>
          <ac:picMkLst>
            <pc:docMk/>
            <pc:sldMk cId="1632566721" sldId="281"/>
            <ac:picMk id="7" creationId="{2B596F04-4801-498D-B7E4-8545B8E082A0}"/>
          </ac:picMkLst>
        </pc:picChg>
        <pc:cxnChg chg="add">
          <ac:chgData name="Jeremy Likness" userId="e267bec1-1135-4bed-a900-a79bf59eb90e" providerId="ADAL" clId="{7DCC561B-A56B-4B47-818A-378DB5092FD4}" dt="2021-10-25T23:49:21.426" v="527" actId="26606"/>
          <ac:cxnSpMkLst>
            <pc:docMk/>
            <pc:sldMk cId="1632566721" sldId="281"/>
            <ac:cxnSpMk id="12" creationId="{3D83F26F-C55B-4A92-9AFF-4894D14E27C5}"/>
          </ac:cxnSpMkLst>
        </pc:cxnChg>
      </pc:sldChg>
      <pc:sldChg chg="addSp delSp modSp new add del mod modTransition setBg modAnim setClrOvrMap">
        <pc:chgData name="Jeremy Likness" userId="e267bec1-1135-4bed-a900-a79bf59eb90e" providerId="ADAL" clId="{7DCC561B-A56B-4B47-818A-378DB5092FD4}" dt="2021-10-26T16:09:31.917" v="748" actId="1076"/>
        <pc:sldMkLst>
          <pc:docMk/>
          <pc:sldMk cId="1671012836" sldId="282"/>
        </pc:sldMkLst>
        <pc:spChg chg="mod">
          <ac:chgData name="Jeremy Likness" userId="e267bec1-1135-4bed-a900-a79bf59eb90e" providerId="ADAL" clId="{7DCC561B-A56B-4B47-818A-378DB5092FD4}" dt="2021-10-26T00:00:06.088" v="648" actId="26606"/>
          <ac:spMkLst>
            <pc:docMk/>
            <pc:sldMk cId="1671012836" sldId="282"/>
            <ac:spMk id="2" creationId="{DB4D850C-D16C-49DB-901B-B6FB7D470760}"/>
          </ac:spMkLst>
        </pc:spChg>
        <pc:spChg chg="del">
          <ac:chgData name="Jeremy Likness" userId="e267bec1-1135-4bed-a900-a79bf59eb90e" providerId="ADAL" clId="{7DCC561B-A56B-4B47-818A-378DB5092FD4}" dt="2021-10-25T23:58:12.230" v="637" actId="478"/>
          <ac:spMkLst>
            <pc:docMk/>
            <pc:sldMk cId="1671012836" sldId="282"/>
            <ac:spMk id="3" creationId="{058E6D31-D78C-421C-8F5E-5DF8BFDF3E1B}"/>
          </ac:spMkLst>
        </pc:spChg>
        <pc:spChg chg="del">
          <ac:chgData name="Jeremy Likness" userId="e267bec1-1135-4bed-a900-a79bf59eb90e" providerId="ADAL" clId="{7DCC561B-A56B-4B47-818A-378DB5092FD4}" dt="2021-10-25T23:58:06.698" v="634" actId="478"/>
          <ac:spMkLst>
            <pc:docMk/>
            <pc:sldMk cId="1671012836" sldId="282"/>
            <ac:spMk id="3" creationId="{95CBFAFC-19C1-4B6D-8832-87071A77F3F5}"/>
          </ac:spMkLst>
        </pc:spChg>
        <pc:spChg chg="add mod">
          <ac:chgData name="Jeremy Likness" userId="e267bec1-1135-4bed-a900-a79bf59eb90e" providerId="ADAL" clId="{7DCC561B-A56B-4B47-818A-378DB5092FD4}" dt="2021-10-26T16:05:27.279" v="719" actId="313"/>
          <ac:spMkLst>
            <pc:docMk/>
            <pc:sldMk cId="1671012836" sldId="282"/>
            <ac:spMk id="7" creationId="{A4FE9D66-71AB-448F-8A6E-1E6725926D0F}"/>
          </ac:spMkLst>
        </pc:spChg>
        <pc:spChg chg="add del">
          <ac:chgData name="Jeremy Likness" userId="e267bec1-1135-4bed-a900-a79bf59eb90e" providerId="ADAL" clId="{7DCC561B-A56B-4B47-818A-378DB5092FD4}" dt="2021-10-26T00:00:06.088" v="648" actId="26606"/>
          <ac:spMkLst>
            <pc:docMk/>
            <pc:sldMk cId="1671012836" sldId="282"/>
            <ac:spMk id="71" creationId="{F0087D53-9295-4463-AAE4-D5C626046E9F}"/>
          </ac:spMkLst>
        </pc:spChg>
        <pc:spChg chg="add del">
          <ac:chgData name="Jeremy Likness" userId="e267bec1-1135-4bed-a900-a79bf59eb90e" providerId="ADAL" clId="{7DCC561B-A56B-4B47-818A-378DB5092FD4}" dt="2021-10-26T00:00:06.088" v="648" actId="26606"/>
          <ac:spMkLst>
            <pc:docMk/>
            <pc:sldMk cId="1671012836" sldId="282"/>
            <ac:spMk id="73" creationId="{D6A9C53F-5F90-40A5-8C85-5412D39C8C68}"/>
          </ac:spMkLst>
        </pc:spChg>
        <pc:picChg chg="add mod ord">
          <ac:chgData name="Jeremy Likness" userId="e267bec1-1135-4bed-a900-a79bf59eb90e" providerId="ADAL" clId="{7DCC561B-A56B-4B47-818A-378DB5092FD4}" dt="2021-10-26T16:04:43.550" v="664" actId="1076"/>
          <ac:picMkLst>
            <pc:docMk/>
            <pc:sldMk cId="1671012836" sldId="282"/>
            <ac:picMk id="3" creationId="{A39E60E7-94B2-4E02-B631-2DCC5EF21CDE}"/>
          </ac:picMkLst>
        </pc:picChg>
        <pc:picChg chg="add del mod">
          <ac:chgData name="Jeremy Likness" userId="e267bec1-1135-4bed-a900-a79bf59eb90e" providerId="ADAL" clId="{7DCC561B-A56B-4B47-818A-378DB5092FD4}" dt="2021-10-26T16:04:21.194" v="656" actId="478"/>
          <ac:picMkLst>
            <pc:docMk/>
            <pc:sldMk cId="1671012836" sldId="282"/>
            <ac:picMk id="6" creationId="{2873527B-86C7-F441-8A83-EE91C8A68C28}"/>
          </ac:picMkLst>
        </pc:picChg>
        <pc:picChg chg="mod ord">
          <ac:chgData name="Jeremy Likness" userId="e267bec1-1135-4bed-a900-a79bf59eb90e" providerId="ADAL" clId="{7DCC561B-A56B-4B47-818A-378DB5092FD4}" dt="2021-10-26T16:09:31.917" v="748" actId="1076"/>
          <ac:picMkLst>
            <pc:docMk/>
            <pc:sldMk cId="1671012836" sldId="282"/>
            <ac:picMk id="2050" creationId="{07594E88-4D78-4374-9632-BF16B5F08401}"/>
          </ac:picMkLst>
        </pc:picChg>
        <pc:cxnChg chg="add">
          <ac:chgData name="Jeremy Likness" userId="e267bec1-1135-4bed-a900-a79bf59eb90e" providerId="ADAL" clId="{7DCC561B-A56B-4B47-818A-378DB5092FD4}" dt="2021-10-26T00:00:06.088" v="648" actId="26606"/>
          <ac:cxnSpMkLst>
            <pc:docMk/>
            <pc:sldMk cId="1671012836" sldId="282"/>
            <ac:cxnSpMk id="135" creationId="{3D83F26F-C55B-4A92-9AFF-4894D14E27C5}"/>
          </ac:cxnSpMkLst>
        </pc:cxnChg>
      </pc:sldChg>
      <pc:sldChg chg="new del">
        <pc:chgData name="Jeremy Likness" userId="e267bec1-1135-4bed-a900-a79bf59eb90e" providerId="ADAL" clId="{7DCC561B-A56B-4B47-818A-378DB5092FD4}" dt="2021-10-25T23:53:45.643" v="615" actId="47"/>
        <pc:sldMkLst>
          <pc:docMk/>
          <pc:sldMk cId="2611567736" sldId="282"/>
        </pc:sldMkLst>
      </pc:sldChg>
      <pc:sldChg chg="addSp">
        <pc:chgData name="Jeremy Likness" userId="e267bec1-1135-4bed-a900-a79bf59eb90e" providerId="ADAL" clId="{7DCC561B-A56B-4B47-818A-378DB5092FD4}" dt="2021-10-25T23:58:09.481" v="635"/>
        <pc:sldMkLst>
          <pc:docMk/>
          <pc:sldMk cId="3207723327" sldId="282"/>
        </pc:sldMkLst>
        <pc:spChg chg="add">
          <ac:chgData name="Jeremy Likness" userId="e267bec1-1135-4bed-a900-a79bf59eb90e" providerId="ADAL" clId="{7DCC561B-A56B-4B47-818A-378DB5092FD4}" dt="2021-10-25T23:58:09.481" v="635"/>
          <ac:spMkLst>
            <pc:docMk/>
            <pc:sldMk cId="3207723327" sldId="282"/>
            <ac:spMk id="3" creationId="{058E6D31-D78C-421C-8F5E-5DF8BFDF3E1B}"/>
          </ac:spMkLst>
        </pc:spChg>
      </pc:sldChg>
      <pc:sldChg chg="addSp">
        <pc:chgData name="Jeremy Likness" userId="e267bec1-1135-4bed-a900-a79bf59eb90e" providerId="ADAL" clId="{7DCC561B-A56B-4B47-818A-378DB5092FD4}" dt="2021-10-25T23:58:34.523" v="638"/>
        <pc:sldMkLst>
          <pc:docMk/>
          <pc:sldMk cId="4108148318" sldId="282"/>
        </pc:sldMkLst>
        <pc:picChg chg="add">
          <ac:chgData name="Jeremy Likness" userId="e267bec1-1135-4bed-a900-a79bf59eb90e" providerId="ADAL" clId="{7DCC561B-A56B-4B47-818A-378DB5092FD4}" dt="2021-10-25T23:58:34.523" v="638"/>
          <ac:picMkLst>
            <pc:docMk/>
            <pc:sldMk cId="4108148318" sldId="282"/>
            <ac:picMk id="2050" creationId="{07594E88-4D78-4374-9632-BF16B5F08401}"/>
          </ac:picMkLst>
        </pc:picChg>
      </pc:sldChg>
      <pc:sldChg chg="addSp delSp modSp new mod setBg modAnim">
        <pc:chgData name="Jeremy Likness" userId="e267bec1-1135-4bed-a900-a79bf59eb90e" providerId="ADAL" clId="{7DCC561B-A56B-4B47-818A-378DB5092FD4}" dt="2021-10-26T16:37:42.682" v="1966" actId="2085"/>
        <pc:sldMkLst>
          <pc:docMk/>
          <pc:sldMk cId="238026939" sldId="283"/>
        </pc:sldMkLst>
        <pc:spChg chg="mod">
          <ac:chgData name="Jeremy Likness" userId="e267bec1-1135-4bed-a900-a79bf59eb90e" providerId="ADAL" clId="{7DCC561B-A56B-4B47-818A-378DB5092FD4}" dt="2021-10-26T16:10:02.238" v="771" actId="20577"/>
          <ac:spMkLst>
            <pc:docMk/>
            <pc:sldMk cId="238026939" sldId="283"/>
            <ac:spMk id="2" creationId="{4E3C49F5-217E-4740-812D-9C4B19F18338}"/>
          </ac:spMkLst>
        </pc:spChg>
        <pc:spChg chg="del mod">
          <ac:chgData name="Jeremy Likness" userId="e267bec1-1135-4bed-a900-a79bf59eb90e" providerId="ADAL" clId="{7DCC561B-A56B-4B47-818A-378DB5092FD4}" dt="2021-10-26T16:14:10.150" v="1479" actId="26606"/>
          <ac:spMkLst>
            <pc:docMk/>
            <pc:sldMk cId="238026939" sldId="283"/>
            <ac:spMk id="3" creationId="{C7A44DC7-3ABF-4CB6-ABDA-0E40B83C2DDC}"/>
          </ac:spMkLst>
        </pc:spChg>
        <pc:spChg chg="mod topLvl">
          <ac:chgData name="Jeremy Likness" userId="e267bec1-1135-4bed-a900-a79bf59eb90e" providerId="ADAL" clId="{7DCC561B-A56B-4B47-818A-378DB5092FD4}" dt="2021-10-26T16:37:22.965" v="1961" actId="2085"/>
          <ac:spMkLst>
            <pc:docMk/>
            <pc:sldMk cId="238026939" sldId="283"/>
            <ac:spMk id="6" creationId="{B45C89FF-C25E-4389-B483-6090C07E9708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7" creationId="{4DF916F4-7170-4D63-B776-089FB8CA64A1}"/>
          </ac:spMkLst>
        </pc:spChg>
        <pc:spChg chg="mod topLvl">
          <ac:chgData name="Jeremy Likness" userId="e267bec1-1135-4bed-a900-a79bf59eb90e" providerId="ADAL" clId="{7DCC561B-A56B-4B47-818A-378DB5092FD4}" dt="2021-10-26T16:37:29.835" v="1962" actId="2085"/>
          <ac:spMkLst>
            <pc:docMk/>
            <pc:sldMk cId="238026939" sldId="283"/>
            <ac:spMk id="8" creationId="{6AA37B24-D977-4646-91F1-6740A4E93DE8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9" creationId="{DEB91577-629C-44E3-ABE0-6386F1378884}"/>
          </ac:spMkLst>
        </pc:spChg>
        <pc:spChg chg="mod topLvl">
          <ac:chgData name="Jeremy Likness" userId="e267bec1-1135-4bed-a900-a79bf59eb90e" providerId="ADAL" clId="{7DCC561B-A56B-4B47-818A-378DB5092FD4}" dt="2021-10-26T16:37:33.675" v="1963" actId="2085"/>
          <ac:spMkLst>
            <pc:docMk/>
            <pc:sldMk cId="238026939" sldId="283"/>
            <ac:spMk id="10" creationId="{CBF645F1-319B-42CC-9E77-1101DED74658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1" creationId="{7DCE6160-4FF4-482C-B61C-B8C0FFF81086}"/>
          </ac:spMkLst>
        </pc:spChg>
        <pc:spChg chg="mod topLvl">
          <ac:chgData name="Jeremy Likness" userId="e267bec1-1135-4bed-a900-a79bf59eb90e" providerId="ADAL" clId="{7DCC561B-A56B-4B47-818A-378DB5092FD4}" dt="2021-10-26T16:37:36.599" v="1964" actId="2085"/>
          <ac:spMkLst>
            <pc:docMk/>
            <pc:sldMk cId="238026939" sldId="283"/>
            <ac:spMk id="12" creationId="{B74119CA-411E-4B26-8959-5D335E736B77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3" creationId="{75718870-C961-4F89-AC35-1A44E355D87D}"/>
          </ac:spMkLst>
        </pc:spChg>
        <pc:spChg chg="mod topLvl">
          <ac:chgData name="Jeremy Likness" userId="e267bec1-1135-4bed-a900-a79bf59eb90e" providerId="ADAL" clId="{7DCC561B-A56B-4B47-818A-378DB5092FD4}" dt="2021-10-26T16:37:39.899" v="1965" actId="2085"/>
          <ac:spMkLst>
            <pc:docMk/>
            <pc:sldMk cId="238026939" sldId="283"/>
            <ac:spMk id="14" creationId="{F5187A47-5259-4859-BA37-40F3F9929797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5" creationId="{84F6E118-40E8-44F4-9993-8E6B87FA7174}"/>
          </ac:spMkLst>
        </pc:spChg>
        <pc:spChg chg="mod topLvl">
          <ac:chgData name="Jeremy Likness" userId="e267bec1-1135-4bed-a900-a79bf59eb90e" providerId="ADAL" clId="{7DCC561B-A56B-4B47-818A-378DB5092FD4}" dt="2021-10-26T16:37:42.682" v="1966" actId="2085"/>
          <ac:spMkLst>
            <pc:docMk/>
            <pc:sldMk cId="238026939" sldId="283"/>
            <ac:spMk id="16" creationId="{709197A0-EC65-4A49-BA2C-66617A2811DE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7" creationId="{F9A79074-4C52-4B21-A3DB-1A75227F4ED1}"/>
          </ac:spMkLst>
        </pc:spChg>
        <pc:grpChg chg="del mod">
          <ac:chgData name="Jeremy Likness" userId="e267bec1-1135-4bed-a900-a79bf59eb90e" providerId="ADAL" clId="{7DCC561B-A56B-4B47-818A-378DB5092FD4}" dt="2021-10-26T16:15:12.544" v="1481" actId="165"/>
          <ac:grpSpMkLst>
            <pc:docMk/>
            <pc:sldMk cId="238026939" sldId="283"/>
            <ac:grpSpMk id="4" creationId="{87D2AA32-D03A-442C-8AD6-46804333C44F}"/>
          </ac:grpSpMkLst>
        </pc:grpChg>
        <pc:graphicFrameChg chg="add del">
          <ac:chgData name="Jeremy Likness" userId="e267bec1-1135-4bed-a900-a79bf59eb90e" providerId="ADAL" clId="{7DCC561B-A56B-4B47-818A-378DB5092FD4}" dt="2021-10-26T16:14:52.466" v="1480" actId="18245"/>
          <ac:graphicFrameMkLst>
            <pc:docMk/>
            <pc:sldMk cId="238026939" sldId="283"/>
            <ac:graphicFrameMk id="5" creationId="{07F39294-E838-4FA1-88D7-89332614562F}"/>
          </ac:graphicFrameMkLst>
        </pc:graphicFrameChg>
      </pc:sldChg>
      <pc:sldChg chg="new del">
        <pc:chgData name="Jeremy Likness" userId="e267bec1-1135-4bed-a900-a79bf59eb90e" providerId="ADAL" clId="{7DCC561B-A56B-4B47-818A-378DB5092FD4}" dt="2021-10-25T23:53:45.096" v="614" actId="47"/>
        <pc:sldMkLst>
          <pc:docMk/>
          <pc:sldMk cId="1559246868" sldId="283"/>
        </pc:sldMkLst>
      </pc:sldChg>
      <pc:sldChg chg="delSp modSp add mod ord modAnim">
        <pc:chgData name="Jeremy Likness" userId="e267bec1-1135-4bed-a900-a79bf59eb90e" providerId="ADAL" clId="{7DCC561B-A56B-4B47-818A-378DB5092FD4}" dt="2021-11-03T15:49:41.122" v="2840" actId="255"/>
        <pc:sldMkLst>
          <pc:docMk/>
          <pc:sldMk cId="510593406" sldId="284"/>
        </pc:sldMkLst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4" creationId="{07C8EE4B-E28A-42A7-B41A-D427CDBD5A0B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5" creationId="{56136413-7A67-4D52-8525-9B82C81A04CE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7" creationId="{06A4A457-E5F4-49D9-BEF1-0624812F6BAF}"/>
          </ac:spMkLst>
        </pc:spChg>
        <pc:spChg chg="mod topLvl">
          <ac:chgData name="Jeremy Likness" userId="e267bec1-1135-4bed-a900-a79bf59eb90e" providerId="ADAL" clId="{7DCC561B-A56B-4B47-818A-378DB5092FD4}" dt="2021-11-03T15:49:41.122" v="2840" actId="255"/>
          <ac:spMkLst>
            <pc:docMk/>
            <pc:sldMk cId="510593406" sldId="284"/>
            <ac:spMk id="8" creationId="{987CF93B-BF65-4F38-9330-0B224EC45F5E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9" creationId="{022DE545-3713-443D-AA88-8C24C4605E1E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10" creationId="{3DE898F1-233C-48F1-BFBC-2AC2FDD8449C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1" creationId="{77AB1C77-83A6-4FC9-9CC5-650B8D0E0C63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2" creationId="{2EC53575-F4B2-4682-85D1-5E1A4003B20F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13" creationId="{10C8B352-EA68-4556-972E-371FA1865C79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4" creationId="{38907F8C-D408-4CCA-8531-7BDBAF95AFFC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5" creationId="{8528F44F-0727-4EC0-BD3A-67599AB95DBA}"/>
          </ac:spMkLst>
        </pc:spChg>
        <pc:grpChg chg="del mod">
          <ac:chgData name="Jeremy Likness" userId="e267bec1-1135-4bed-a900-a79bf59eb90e" providerId="ADAL" clId="{7DCC561B-A56B-4B47-818A-378DB5092FD4}" dt="2021-10-28T15:37:19.410" v="2013" actId="165"/>
          <ac:grpSpMkLst>
            <pc:docMk/>
            <pc:sldMk cId="510593406" sldId="284"/>
            <ac:grpSpMk id="3" creationId="{5779C3D3-49E1-4F0E-8F30-E338606D5FC8}"/>
          </ac:grpSpMkLst>
        </pc:grpChg>
        <pc:graphicFrameChg chg="del">
          <ac:chgData name="Jeremy Likness" userId="e267bec1-1135-4bed-a900-a79bf59eb90e" providerId="ADAL" clId="{7DCC561B-A56B-4B47-818A-378DB5092FD4}" dt="2021-10-28T15:37:15.387" v="2012" actId="18245"/>
          <ac:graphicFrameMkLst>
            <pc:docMk/>
            <pc:sldMk cId="510593406" sldId="284"/>
            <ac:graphicFrameMk id="6" creationId="{E643374F-D7A9-45C3-8ED8-C54767A36465}"/>
          </ac:graphicFrameMkLst>
        </pc:graphicFrameChg>
      </pc:sldChg>
      <pc:sldChg chg="new del">
        <pc:chgData name="Jeremy Likness" userId="e267bec1-1135-4bed-a900-a79bf59eb90e" providerId="ADAL" clId="{7DCC561B-A56B-4B47-818A-378DB5092FD4}" dt="2021-10-25T23:53:44.524" v="613" actId="47"/>
        <pc:sldMkLst>
          <pc:docMk/>
          <pc:sldMk cId="3666539517" sldId="284"/>
        </pc:sldMkLst>
      </pc:sldChg>
      <pc:sldChg chg="new del">
        <pc:chgData name="Jeremy Likness" userId="e267bec1-1135-4bed-a900-a79bf59eb90e" providerId="ADAL" clId="{7DCC561B-A56B-4B47-818A-378DB5092FD4}" dt="2021-10-25T23:53:43.751" v="612" actId="47"/>
        <pc:sldMkLst>
          <pc:docMk/>
          <pc:sldMk cId="1745671343" sldId="285"/>
        </pc:sldMkLst>
      </pc:sldChg>
      <pc:sldChg chg="delSp modSp add mod delAnim">
        <pc:chgData name="Jeremy Likness" userId="e267bec1-1135-4bed-a900-a79bf59eb90e" providerId="ADAL" clId="{7DCC561B-A56B-4B47-818A-378DB5092FD4}" dt="2021-10-28T16:05:06.919" v="2591" actId="12788"/>
        <pc:sldMkLst>
          <pc:docMk/>
          <pc:sldMk cId="4091876797" sldId="285"/>
        </pc:sldMkLst>
        <pc:spChg chg="mod">
          <ac:chgData name="Jeremy Likness" userId="e267bec1-1135-4bed-a900-a79bf59eb90e" providerId="ADAL" clId="{7DCC561B-A56B-4B47-818A-378DB5092FD4}" dt="2021-10-28T16:04:29.666" v="2588" actId="1076"/>
          <ac:spMkLst>
            <pc:docMk/>
            <pc:sldMk cId="4091876797" sldId="285"/>
            <ac:spMk id="2" creationId="{4E3C49F5-217E-4740-812D-9C4B19F18338}"/>
          </ac:spMkLst>
        </pc:spChg>
        <pc:spChg chg="del mod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6" creationId="{B45C89FF-C25E-4389-B483-6090C07E9708}"/>
          </ac:spMkLst>
        </pc:spChg>
        <pc:spChg chg="del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7" creationId="{4DF916F4-7170-4D63-B776-089FB8CA64A1}"/>
          </ac:spMkLst>
        </pc:spChg>
        <pc:spChg chg="del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8" creationId="{6AA37B24-D977-4646-91F1-6740A4E93DE8}"/>
          </ac:spMkLst>
        </pc:spChg>
        <pc:spChg chg="del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9" creationId="{DEB91577-629C-44E3-ABE0-6386F1378884}"/>
          </ac:spMkLst>
        </pc:spChg>
        <pc:spChg chg="mod">
          <ac:chgData name="Jeremy Likness" userId="e267bec1-1135-4bed-a900-a79bf59eb90e" providerId="ADAL" clId="{7DCC561B-A56B-4B47-818A-378DB5092FD4}" dt="2021-10-28T16:04:55.708" v="2590" actId="12788"/>
          <ac:spMkLst>
            <pc:docMk/>
            <pc:sldMk cId="4091876797" sldId="285"/>
            <ac:spMk id="10" creationId="{CBF645F1-319B-42CC-9E77-1101DED74658}"/>
          </ac:spMkLst>
        </pc:spChg>
        <pc:spChg chg="mod">
          <ac:chgData name="Jeremy Likness" userId="e267bec1-1135-4bed-a900-a79bf59eb90e" providerId="ADAL" clId="{7DCC561B-A56B-4B47-818A-378DB5092FD4}" dt="2021-10-28T16:05:06.919" v="2591" actId="12788"/>
          <ac:spMkLst>
            <pc:docMk/>
            <pc:sldMk cId="4091876797" sldId="285"/>
            <ac:spMk id="11" creationId="{7DCE6160-4FF4-482C-B61C-B8C0FFF81086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2" creationId="{B74119CA-411E-4B26-8959-5D335E736B77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3" creationId="{75718870-C961-4F89-AC35-1A44E355D87D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4" creationId="{F5187A47-5259-4859-BA37-40F3F9929797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5" creationId="{84F6E118-40E8-44F4-9993-8E6B87FA7174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6" creationId="{709197A0-EC65-4A49-BA2C-66617A2811DE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7" creationId="{F9A79074-4C52-4B21-A3DB-1A75227F4ED1}"/>
          </ac:spMkLst>
        </pc:spChg>
      </pc:sldChg>
      <pc:sldChg chg="new del">
        <pc:chgData name="Jeremy Likness" userId="e267bec1-1135-4bed-a900-a79bf59eb90e" providerId="ADAL" clId="{7DCC561B-A56B-4B47-818A-378DB5092FD4}" dt="2021-10-25T23:53:42.078" v="611" actId="47"/>
        <pc:sldMkLst>
          <pc:docMk/>
          <pc:sldMk cId="1783684093" sldId="286"/>
        </pc:sldMkLst>
      </pc:sldChg>
      <pc:sldChg chg="addSp delSp modSp add mod modTransition modAnim">
        <pc:chgData name="Jeremy Likness" userId="e267bec1-1135-4bed-a900-a79bf59eb90e" providerId="ADAL" clId="{7DCC561B-A56B-4B47-818A-378DB5092FD4}" dt="2021-11-03T16:35:01.561" v="2901"/>
        <pc:sldMkLst>
          <pc:docMk/>
          <pc:sldMk cId="2292572031" sldId="286"/>
        </pc:sldMkLst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4" creationId="{07C8EE4B-E28A-42A7-B41A-D427CDBD5A0B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5" creationId="{56136413-7A67-4D52-8525-9B82C81A04CE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7" creationId="{06A4A457-E5F4-49D9-BEF1-0624812F6BAF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8" creationId="{987CF93B-BF65-4F38-9330-0B224EC45F5E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0" creationId="{3DE898F1-233C-48F1-BFBC-2AC2FDD8449C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1" creationId="{77AB1C77-83A6-4FC9-9CC5-650B8D0E0C63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2" creationId="{2EC53575-F4B2-4682-85D1-5E1A4003B20F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3" creationId="{10C8B352-EA68-4556-972E-371FA1865C79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4" creationId="{38907F8C-D408-4CCA-8531-7BDBAF95AFFC}"/>
          </ac:spMkLst>
        </pc:spChg>
        <pc:spChg chg="mod">
          <ac:chgData name="Jeremy Likness" userId="e267bec1-1135-4bed-a900-a79bf59eb90e" providerId="ADAL" clId="{7DCC561B-A56B-4B47-818A-378DB5092FD4}" dt="2021-11-03T15:04:26.629" v="2808" actId="14100"/>
          <ac:spMkLst>
            <pc:docMk/>
            <pc:sldMk cId="2292572031" sldId="286"/>
            <ac:spMk id="15" creationId="{8528F44F-0727-4EC0-BD3A-67599AB95DBA}"/>
          </ac:spMkLst>
        </pc:spChg>
        <pc:spChg chg="add mod">
          <ac:chgData name="Jeremy Likness" userId="e267bec1-1135-4bed-a900-a79bf59eb90e" providerId="ADAL" clId="{7DCC561B-A56B-4B47-818A-378DB5092FD4}" dt="2021-10-28T20:32:57.955" v="2655" actId="207"/>
          <ac:spMkLst>
            <pc:docMk/>
            <pc:sldMk cId="2292572031" sldId="286"/>
            <ac:spMk id="18" creationId="{35CFDEF9-C973-4626-9677-6E3FDA811A47}"/>
          </ac:spMkLst>
        </pc:spChg>
        <pc:spChg chg="add mod">
          <ac:chgData name="Jeremy Likness" userId="e267bec1-1135-4bed-a900-a79bf59eb90e" providerId="ADAL" clId="{7DCC561B-A56B-4B47-818A-378DB5092FD4}" dt="2021-10-28T22:08:50.286" v="2680" actId="1076"/>
          <ac:spMkLst>
            <pc:docMk/>
            <pc:sldMk cId="2292572031" sldId="286"/>
            <ac:spMk id="19" creationId="{033C7DA5-E5E0-4C74-ADBA-28D8F5EE8414}"/>
          </ac:spMkLst>
        </pc:spChg>
        <pc:graphicFrameChg chg="add del mod">
          <ac:chgData name="Jeremy Likness" userId="e267bec1-1135-4bed-a900-a79bf59eb90e" providerId="ADAL" clId="{7DCC561B-A56B-4B47-818A-378DB5092FD4}" dt="2021-10-28T20:24:17.839" v="2601" actId="478"/>
          <ac:graphicFrameMkLst>
            <pc:docMk/>
            <pc:sldMk cId="2292572031" sldId="286"/>
            <ac:graphicFrameMk id="16" creationId="{F2B59854-7EB7-4F94-82B4-54E9D8F4E98E}"/>
          </ac:graphicFrameMkLst>
        </pc:graphicFrameChg>
        <pc:graphicFrameChg chg="add mod">
          <ac:chgData name="Jeremy Likness" userId="e267bec1-1135-4bed-a900-a79bf59eb90e" providerId="ADAL" clId="{7DCC561B-A56B-4B47-818A-378DB5092FD4}" dt="2021-10-28T20:30:45.147" v="2630" actId="403"/>
          <ac:graphicFrameMkLst>
            <pc:docMk/>
            <pc:sldMk cId="2292572031" sldId="286"/>
            <ac:graphicFrameMk id="17" creationId="{4B366886-D8BB-4F14-8F22-5605B41E44F0}"/>
          </ac:graphicFrameMkLst>
        </pc:graphicFrameChg>
      </pc:sldChg>
      <pc:sldChg chg="addSp delSp modSp add del mod modTransition addAnim delAnim modAnim">
        <pc:chgData name="Jeremy Likness" userId="e267bec1-1135-4bed-a900-a79bf59eb90e" providerId="ADAL" clId="{7DCC561B-A56B-4B47-818A-378DB5092FD4}" dt="2021-11-03T16:35:38.826" v="2902"/>
        <pc:sldMkLst>
          <pc:docMk/>
          <pc:sldMk cId="416753516" sldId="287"/>
        </pc:sldMkLst>
        <pc:spChg chg="add del mod">
          <ac:chgData name="Jeremy Likness" userId="e267bec1-1135-4bed-a900-a79bf59eb90e" providerId="ADAL" clId="{7DCC561B-A56B-4B47-818A-378DB5092FD4}" dt="2021-11-03T14:48:52.148" v="2730" actId="478"/>
          <ac:spMkLst>
            <pc:docMk/>
            <pc:sldMk cId="416753516" sldId="287"/>
            <ac:spMk id="4" creationId="{07C8EE4B-E28A-42A7-B41A-D427CDBD5A0B}"/>
          </ac:spMkLst>
        </pc:spChg>
        <pc:spChg chg="add del mod">
          <ac:chgData name="Jeremy Likness" userId="e267bec1-1135-4bed-a900-a79bf59eb90e" providerId="ADAL" clId="{7DCC561B-A56B-4B47-818A-378DB5092FD4}" dt="2021-11-03T14:48:49.016" v="2727" actId="478"/>
          <ac:spMkLst>
            <pc:docMk/>
            <pc:sldMk cId="416753516" sldId="287"/>
            <ac:spMk id="5" creationId="{56136413-7A67-4D52-8525-9B82C81A04CE}"/>
          </ac:spMkLst>
        </pc:spChg>
        <pc:spChg chg="add del mod">
          <ac:chgData name="Jeremy Likness" userId="e267bec1-1135-4bed-a900-a79bf59eb90e" providerId="ADAL" clId="{7DCC561B-A56B-4B47-818A-378DB5092FD4}" dt="2021-11-03T14:48:42.653" v="2721" actId="478"/>
          <ac:spMkLst>
            <pc:docMk/>
            <pc:sldMk cId="416753516" sldId="287"/>
            <ac:spMk id="7" creationId="{06A4A457-E5F4-49D9-BEF1-0624812F6BAF}"/>
          </ac:spMkLst>
        </pc:spChg>
        <pc:spChg chg="mod">
          <ac:chgData name="Jeremy Likness" userId="e267bec1-1135-4bed-a900-a79bf59eb90e" providerId="ADAL" clId="{7DCC561B-A56B-4B47-818A-378DB5092FD4}" dt="2021-11-03T14:53:32.712" v="2735" actId="108"/>
          <ac:spMkLst>
            <pc:docMk/>
            <pc:sldMk cId="416753516" sldId="287"/>
            <ac:spMk id="9" creationId="{022DE545-3713-443D-AA88-8C24C4605E1E}"/>
          </ac:spMkLst>
        </pc:spChg>
        <pc:spChg chg="mod">
          <ac:chgData name="Jeremy Likness" userId="e267bec1-1135-4bed-a900-a79bf59eb90e" providerId="ADAL" clId="{7DCC561B-A56B-4B47-818A-378DB5092FD4}" dt="2021-11-03T15:08:09.348" v="2811" actId="14100"/>
          <ac:spMkLst>
            <pc:docMk/>
            <pc:sldMk cId="416753516" sldId="287"/>
            <ac:spMk id="15" creationId="{8528F44F-0727-4EC0-BD3A-67599AB95DBA}"/>
          </ac:spMkLst>
        </pc:spChg>
        <pc:spChg chg="add del mod">
          <ac:chgData name="Jeremy Likness" userId="e267bec1-1135-4bed-a900-a79bf59eb90e" providerId="ADAL" clId="{7DCC561B-A56B-4B47-818A-378DB5092FD4}" dt="2021-11-03T14:51:21.031" v="2731" actId="478"/>
          <ac:spMkLst>
            <pc:docMk/>
            <pc:sldMk cId="416753516" sldId="287"/>
            <ac:spMk id="18" creationId="{35CFDEF9-C973-4626-9677-6E3FDA811A47}"/>
          </ac:spMkLst>
        </pc:spChg>
        <pc:spChg chg="add mod">
          <ac:chgData name="Jeremy Likness" userId="e267bec1-1135-4bed-a900-a79bf59eb90e" providerId="ADAL" clId="{7DCC561B-A56B-4B47-818A-378DB5092FD4}" dt="2021-11-03T14:53:36.766" v="2736" actId="108"/>
          <ac:spMkLst>
            <pc:docMk/>
            <pc:sldMk cId="416753516" sldId="287"/>
            <ac:spMk id="20" creationId="{61595A4C-C9DE-4DD1-ADB8-4FF85E08382B}"/>
          </ac:spMkLst>
        </pc:spChg>
        <pc:graphicFrameChg chg="del">
          <ac:chgData name="Jeremy Likness" userId="e267bec1-1135-4bed-a900-a79bf59eb90e" providerId="ADAL" clId="{7DCC561B-A56B-4B47-818A-378DB5092FD4}" dt="2021-11-03T14:46:55.281" v="2687" actId="478"/>
          <ac:graphicFrameMkLst>
            <pc:docMk/>
            <pc:sldMk cId="416753516" sldId="287"/>
            <ac:graphicFrameMk id="17" creationId="{4B366886-D8BB-4F14-8F22-5605B41E44F0}"/>
          </ac:graphicFrameMkLst>
        </pc:graphicFrameChg>
      </pc:sldChg>
      <pc:sldChg chg="addSp delSp modSp add del mod modTransition delAnim modAnim modShow">
        <pc:chgData name="Jeremy Likness" userId="e267bec1-1135-4bed-a900-a79bf59eb90e" providerId="ADAL" clId="{7DCC561B-A56B-4B47-818A-378DB5092FD4}" dt="2021-11-03T16:37:13.895" v="2903" actId="47"/>
        <pc:sldMkLst>
          <pc:docMk/>
          <pc:sldMk cId="4023655505" sldId="288"/>
        </pc:sldMkLst>
        <pc:spChg chg="del">
          <ac:chgData name="Jeremy Likness" userId="e267bec1-1135-4bed-a900-a79bf59eb90e" providerId="ADAL" clId="{7DCC561B-A56B-4B47-818A-378DB5092FD4}" dt="2021-11-03T14:58:55.997" v="2773" actId="478"/>
          <ac:spMkLst>
            <pc:docMk/>
            <pc:sldMk cId="4023655505" sldId="288"/>
            <ac:spMk id="2" creationId="{E150C0B0-ED21-4048-B32A-4023722F3F50}"/>
          </ac:spMkLst>
        </pc:spChg>
        <pc:spChg chg="del mod">
          <ac:chgData name="Jeremy Likness" userId="e267bec1-1135-4bed-a900-a79bf59eb90e" providerId="ADAL" clId="{7DCC561B-A56B-4B47-818A-378DB5092FD4}" dt="2021-11-03T14:54:56.284" v="2742" actId="478"/>
          <ac:spMkLst>
            <pc:docMk/>
            <pc:sldMk cId="4023655505" sldId="288"/>
            <ac:spMk id="4" creationId="{07C8EE4B-E28A-42A7-B41A-D427CDBD5A0B}"/>
          </ac:spMkLst>
        </pc:spChg>
        <pc:spChg chg="del">
          <ac:chgData name="Jeremy Likness" userId="e267bec1-1135-4bed-a900-a79bf59eb90e" providerId="ADAL" clId="{7DCC561B-A56B-4B47-818A-378DB5092FD4}" dt="2021-11-03T14:54:57.861" v="2743" actId="478"/>
          <ac:spMkLst>
            <pc:docMk/>
            <pc:sldMk cId="4023655505" sldId="288"/>
            <ac:spMk id="5" creationId="{56136413-7A67-4D52-8525-9B82C81A04CE}"/>
          </ac:spMkLst>
        </pc:spChg>
        <pc:spChg chg="del">
          <ac:chgData name="Jeremy Likness" userId="e267bec1-1135-4bed-a900-a79bf59eb90e" providerId="ADAL" clId="{7DCC561B-A56B-4B47-818A-378DB5092FD4}" dt="2021-11-03T14:54:59.232" v="2744" actId="478"/>
          <ac:spMkLst>
            <pc:docMk/>
            <pc:sldMk cId="4023655505" sldId="288"/>
            <ac:spMk id="7" creationId="{06A4A457-E5F4-49D9-BEF1-0624812F6BAF}"/>
          </ac:spMkLst>
        </pc:spChg>
        <pc:spChg chg="del">
          <ac:chgData name="Jeremy Likness" userId="e267bec1-1135-4bed-a900-a79bf59eb90e" providerId="ADAL" clId="{7DCC561B-A56B-4B47-818A-378DB5092FD4}" dt="2021-11-03T14:57:14.935" v="2764" actId="478"/>
          <ac:spMkLst>
            <pc:docMk/>
            <pc:sldMk cId="4023655505" sldId="288"/>
            <ac:spMk id="8" creationId="{987CF93B-BF65-4F38-9330-0B224EC45F5E}"/>
          </ac:spMkLst>
        </pc:spChg>
        <pc:spChg chg="del mod">
          <ac:chgData name="Jeremy Likness" userId="e267bec1-1135-4bed-a900-a79bf59eb90e" providerId="ADAL" clId="{7DCC561B-A56B-4B47-818A-378DB5092FD4}" dt="2021-11-03T14:55:48.199" v="2757" actId="478"/>
          <ac:spMkLst>
            <pc:docMk/>
            <pc:sldMk cId="4023655505" sldId="288"/>
            <ac:spMk id="9" creationId="{022DE545-3713-443D-AA88-8C24C4605E1E}"/>
          </ac:spMkLst>
        </pc:spChg>
        <pc:spChg chg="del">
          <ac:chgData name="Jeremy Likness" userId="e267bec1-1135-4bed-a900-a79bf59eb90e" providerId="ADAL" clId="{7DCC561B-A56B-4B47-818A-378DB5092FD4}" dt="2021-11-03T14:55:07.370" v="2749" actId="478"/>
          <ac:spMkLst>
            <pc:docMk/>
            <pc:sldMk cId="4023655505" sldId="288"/>
            <ac:spMk id="10" creationId="{3DE898F1-233C-48F1-BFBC-2AC2FDD8449C}"/>
          </ac:spMkLst>
        </pc:spChg>
        <pc:spChg chg="del">
          <ac:chgData name="Jeremy Likness" userId="e267bec1-1135-4bed-a900-a79bf59eb90e" providerId="ADAL" clId="{7DCC561B-A56B-4B47-818A-378DB5092FD4}" dt="2021-11-03T14:55:06.187" v="2748" actId="478"/>
          <ac:spMkLst>
            <pc:docMk/>
            <pc:sldMk cId="4023655505" sldId="288"/>
            <ac:spMk id="11" creationId="{77AB1C77-83A6-4FC9-9CC5-650B8D0E0C63}"/>
          </ac:spMkLst>
        </pc:spChg>
        <pc:spChg chg="del">
          <ac:chgData name="Jeremy Likness" userId="e267bec1-1135-4bed-a900-a79bf59eb90e" providerId="ADAL" clId="{7DCC561B-A56B-4B47-818A-378DB5092FD4}" dt="2021-11-03T14:55:04.299" v="2747" actId="478"/>
          <ac:spMkLst>
            <pc:docMk/>
            <pc:sldMk cId="4023655505" sldId="288"/>
            <ac:spMk id="12" creationId="{2EC53575-F4B2-4682-85D1-5E1A4003B20F}"/>
          </ac:spMkLst>
        </pc:spChg>
        <pc:spChg chg="del mod">
          <ac:chgData name="Jeremy Likness" userId="e267bec1-1135-4bed-a900-a79bf59eb90e" providerId="ADAL" clId="{7DCC561B-A56B-4B47-818A-378DB5092FD4}" dt="2021-11-03T14:55:29.530" v="2753" actId="478"/>
          <ac:spMkLst>
            <pc:docMk/>
            <pc:sldMk cId="4023655505" sldId="288"/>
            <ac:spMk id="13" creationId="{10C8B352-EA68-4556-972E-371FA1865C79}"/>
          </ac:spMkLst>
        </pc:spChg>
        <pc:spChg chg="del">
          <ac:chgData name="Jeremy Likness" userId="e267bec1-1135-4bed-a900-a79bf59eb90e" providerId="ADAL" clId="{7DCC561B-A56B-4B47-818A-378DB5092FD4}" dt="2021-11-03T14:55:33.840" v="2754" actId="478"/>
          <ac:spMkLst>
            <pc:docMk/>
            <pc:sldMk cId="4023655505" sldId="288"/>
            <ac:spMk id="14" creationId="{38907F8C-D408-4CCA-8531-7BDBAF95AFFC}"/>
          </ac:spMkLst>
        </pc:spChg>
        <pc:spChg chg="del">
          <ac:chgData name="Jeremy Likness" userId="e267bec1-1135-4bed-a900-a79bf59eb90e" providerId="ADAL" clId="{7DCC561B-A56B-4B47-818A-378DB5092FD4}" dt="2021-11-03T14:55:35.819" v="2755" actId="478"/>
          <ac:spMkLst>
            <pc:docMk/>
            <pc:sldMk cId="4023655505" sldId="288"/>
            <ac:spMk id="15" creationId="{8528F44F-0727-4EC0-BD3A-67599AB95DBA}"/>
          </ac:spMkLst>
        </pc:spChg>
        <pc:spChg chg="add del mod">
          <ac:chgData name="Jeremy Likness" userId="e267bec1-1135-4bed-a900-a79bf59eb90e" providerId="ADAL" clId="{7DCC561B-A56B-4B47-818A-378DB5092FD4}" dt="2021-11-03T14:58:58.973" v="2774" actId="478"/>
          <ac:spMkLst>
            <pc:docMk/>
            <pc:sldMk cId="4023655505" sldId="288"/>
            <ac:spMk id="17" creationId="{736BCC41-15E4-4910-8D82-82A370196E3B}"/>
          </ac:spMkLst>
        </pc:spChg>
        <pc:spChg chg="add mod">
          <ac:chgData name="Jeremy Likness" userId="e267bec1-1135-4bed-a900-a79bf59eb90e" providerId="ADAL" clId="{7DCC561B-A56B-4B47-818A-378DB5092FD4}" dt="2021-11-03T15:18:09.375" v="2822" actId="207"/>
          <ac:spMkLst>
            <pc:docMk/>
            <pc:sldMk cId="4023655505" sldId="288"/>
            <ac:spMk id="18" creationId="{BE421467-B615-432A-AD1D-CAF1119282CE}"/>
          </ac:spMkLst>
        </pc:spChg>
        <pc:spChg chg="del">
          <ac:chgData name="Jeremy Likness" userId="e267bec1-1135-4bed-a900-a79bf59eb90e" providerId="ADAL" clId="{7DCC561B-A56B-4B47-818A-378DB5092FD4}" dt="2021-11-03T14:55:45.634" v="2756" actId="478"/>
          <ac:spMkLst>
            <pc:docMk/>
            <pc:sldMk cId="4023655505" sldId="288"/>
            <ac:spMk id="19" creationId="{033C7DA5-E5E0-4C74-ADBA-28D8F5EE8414}"/>
          </ac:spMkLst>
        </pc:spChg>
        <pc:spChg chg="mod">
          <ac:chgData name="Jeremy Likness" userId="e267bec1-1135-4bed-a900-a79bf59eb90e" providerId="ADAL" clId="{7DCC561B-A56B-4B47-818A-378DB5092FD4}" dt="2021-11-03T14:57:32.558" v="2766" actId="1076"/>
          <ac:spMkLst>
            <pc:docMk/>
            <pc:sldMk cId="4023655505" sldId="288"/>
            <ac:spMk id="20" creationId="{61595A4C-C9DE-4DD1-ADB8-4FF85E08382B}"/>
          </ac:spMkLst>
        </pc:spChg>
        <pc:graphicFrameChg chg="add mod ord">
          <ac:chgData name="Jeremy Likness" userId="e267bec1-1135-4bed-a900-a79bf59eb90e" providerId="ADAL" clId="{7DCC561B-A56B-4B47-818A-378DB5092FD4}" dt="2021-11-03T15:00:35.202" v="2799" actId="692"/>
          <ac:graphicFrameMkLst>
            <pc:docMk/>
            <pc:sldMk cId="4023655505" sldId="288"/>
            <ac:graphicFrameMk id="3" creationId="{B2204B79-2E24-4CAB-B593-379A166CCD32}"/>
          </ac:graphicFrameMkLst>
        </pc:graphicFrameChg>
      </pc:sldChg>
      <pc:sldChg chg="add del mod modTransition modAnim modShow">
        <pc:chgData name="Jeremy Likness" userId="e267bec1-1135-4bed-a900-a79bf59eb90e" providerId="ADAL" clId="{7DCC561B-A56B-4B47-818A-378DB5092FD4}" dt="2021-11-03T16:37:13.895" v="2903" actId="47"/>
        <pc:sldMkLst>
          <pc:docMk/>
          <pc:sldMk cId="1755438247" sldId="289"/>
        </pc:sldMkLst>
      </pc:sldChg>
      <pc:sldChg chg="addSp delSp modSp add mod modTransition delAnim modAnim">
        <pc:chgData name="Jeremy Likness" userId="e267bec1-1135-4bed-a900-a79bf59eb90e" providerId="ADAL" clId="{7DCC561B-A56B-4B47-818A-378DB5092FD4}" dt="2021-11-03T16:35:38.826" v="2902"/>
        <pc:sldMkLst>
          <pc:docMk/>
          <pc:sldMk cId="730418043" sldId="290"/>
        </pc:sldMkLst>
        <pc:spChg chg="del">
          <ac:chgData name="Jeremy Likness" userId="e267bec1-1135-4bed-a900-a79bf59eb90e" providerId="ADAL" clId="{7DCC561B-A56B-4B47-818A-378DB5092FD4}" dt="2021-11-03T16:29:00.679" v="2844" actId="478"/>
          <ac:spMkLst>
            <pc:docMk/>
            <pc:sldMk cId="730418043" sldId="290"/>
            <ac:spMk id="2" creationId="{E150C0B0-ED21-4048-B32A-4023722F3F50}"/>
          </ac:spMkLst>
        </pc:spChg>
        <pc:spChg chg="del mod">
          <ac:chgData name="Jeremy Likness" userId="e267bec1-1135-4bed-a900-a79bf59eb90e" providerId="ADAL" clId="{7DCC561B-A56B-4B47-818A-378DB5092FD4}" dt="2021-11-03T16:28:58.047" v="2843" actId="478"/>
          <ac:spMkLst>
            <pc:docMk/>
            <pc:sldMk cId="730418043" sldId="290"/>
            <ac:spMk id="4" creationId="{07C8EE4B-E28A-42A7-B41A-D427CDBD5A0B}"/>
          </ac:spMkLst>
        </pc:spChg>
        <pc:spChg chg="del">
          <ac:chgData name="Jeremy Likness" userId="e267bec1-1135-4bed-a900-a79bf59eb90e" providerId="ADAL" clId="{7DCC561B-A56B-4B47-818A-378DB5092FD4}" dt="2021-11-03T16:29:06.663" v="2846" actId="478"/>
          <ac:spMkLst>
            <pc:docMk/>
            <pc:sldMk cId="730418043" sldId="290"/>
            <ac:spMk id="5" creationId="{56136413-7A67-4D52-8525-9B82C81A04CE}"/>
          </ac:spMkLst>
        </pc:spChg>
        <pc:spChg chg="add del mod">
          <ac:chgData name="Jeremy Likness" userId="e267bec1-1135-4bed-a900-a79bf59eb90e" providerId="ADAL" clId="{7DCC561B-A56B-4B47-818A-378DB5092FD4}" dt="2021-11-03T16:29:05.383" v="2845" actId="478"/>
          <ac:spMkLst>
            <pc:docMk/>
            <pc:sldMk cId="730418043" sldId="290"/>
            <ac:spMk id="6" creationId="{45EF2E61-7133-43DD-AFF6-351A53670064}"/>
          </ac:spMkLst>
        </pc:spChg>
        <pc:spChg chg="del">
          <ac:chgData name="Jeremy Likness" userId="e267bec1-1135-4bed-a900-a79bf59eb90e" providerId="ADAL" clId="{7DCC561B-A56B-4B47-818A-378DB5092FD4}" dt="2021-11-03T16:29:10.454" v="2847" actId="478"/>
          <ac:spMkLst>
            <pc:docMk/>
            <pc:sldMk cId="730418043" sldId="290"/>
            <ac:spMk id="7" creationId="{06A4A457-E5F4-49D9-BEF1-0624812F6BAF}"/>
          </ac:spMkLst>
        </pc:spChg>
        <pc:spChg chg="del">
          <ac:chgData name="Jeremy Likness" userId="e267bec1-1135-4bed-a900-a79bf59eb90e" providerId="ADAL" clId="{7DCC561B-A56B-4B47-818A-378DB5092FD4}" dt="2021-11-03T16:29:51.286" v="2861" actId="478"/>
          <ac:spMkLst>
            <pc:docMk/>
            <pc:sldMk cId="730418043" sldId="290"/>
            <ac:spMk id="8" creationId="{987CF93B-BF65-4F38-9330-0B224EC45F5E}"/>
          </ac:spMkLst>
        </pc:spChg>
        <pc:spChg chg="del">
          <ac:chgData name="Jeremy Likness" userId="e267bec1-1135-4bed-a900-a79bf59eb90e" providerId="ADAL" clId="{7DCC561B-A56B-4B47-818A-378DB5092FD4}" dt="2021-11-03T16:29:20.369" v="2851" actId="478"/>
          <ac:spMkLst>
            <pc:docMk/>
            <pc:sldMk cId="730418043" sldId="290"/>
            <ac:spMk id="9" creationId="{022DE545-3713-443D-AA88-8C24C4605E1E}"/>
          </ac:spMkLst>
        </pc:spChg>
        <pc:spChg chg="del">
          <ac:chgData name="Jeremy Likness" userId="e267bec1-1135-4bed-a900-a79bf59eb90e" providerId="ADAL" clId="{7DCC561B-A56B-4B47-818A-378DB5092FD4}" dt="2021-11-03T16:29:18.549" v="2850" actId="478"/>
          <ac:spMkLst>
            <pc:docMk/>
            <pc:sldMk cId="730418043" sldId="290"/>
            <ac:spMk id="10" creationId="{3DE898F1-233C-48F1-BFBC-2AC2FDD8449C}"/>
          </ac:spMkLst>
        </pc:spChg>
        <pc:spChg chg="del">
          <ac:chgData name="Jeremy Likness" userId="e267bec1-1135-4bed-a900-a79bf59eb90e" providerId="ADAL" clId="{7DCC561B-A56B-4B47-818A-378DB5092FD4}" dt="2021-11-03T16:29:16.684" v="2849" actId="478"/>
          <ac:spMkLst>
            <pc:docMk/>
            <pc:sldMk cId="730418043" sldId="290"/>
            <ac:spMk id="11" creationId="{77AB1C77-83A6-4FC9-9CC5-650B8D0E0C63}"/>
          </ac:spMkLst>
        </pc:spChg>
        <pc:spChg chg="del">
          <ac:chgData name="Jeremy Likness" userId="e267bec1-1135-4bed-a900-a79bf59eb90e" providerId="ADAL" clId="{7DCC561B-A56B-4B47-818A-378DB5092FD4}" dt="2021-11-03T16:29:12.961" v="2848" actId="478"/>
          <ac:spMkLst>
            <pc:docMk/>
            <pc:sldMk cId="730418043" sldId="290"/>
            <ac:spMk id="12" creationId="{2EC53575-F4B2-4682-85D1-5E1A4003B20F}"/>
          </ac:spMkLst>
        </pc:spChg>
        <pc:spChg chg="del">
          <ac:chgData name="Jeremy Likness" userId="e267bec1-1135-4bed-a900-a79bf59eb90e" providerId="ADAL" clId="{7DCC561B-A56B-4B47-818A-378DB5092FD4}" dt="2021-11-03T16:29:24.332" v="2852" actId="478"/>
          <ac:spMkLst>
            <pc:docMk/>
            <pc:sldMk cId="730418043" sldId="290"/>
            <ac:spMk id="13" creationId="{10C8B352-EA68-4556-972E-371FA1865C79}"/>
          </ac:spMkLst>
        </pc:spChg>
        <pc:spChg chg="del mod">
          <ac:chgData name="Jeremy Likness" userId="e267bec1-1135-4bed-a900-a79bf59eb90e" providerId="ADAL" clId="{7DCC561B-A56B-4B47-818A-378DB5092FD4}" dt="2021-11-03T16:29:27.453" v="2855" actId="478"/>
          <ac:spMkLst>
            <pc:docMk/>
            <pc:sldMk cId="730418043" sldId="290"/>
            <ac:spMk id="14" creationId="{38907F8C-D408-4CCA-8531-7BDBAF95AFFC}"/>
          </ac:spMkLst>
        </pc:spChg>
        <pc:spChg chg="del">
          <ac:chgData name="Jeremy Likness" userId="e267bec1-1135-4bed-a900-a79bf59eb90e" providerId="ADAL" clId="{7DCC561B-A56B-4B47-818A-378DB5092FD4}" dt="2021-11-03T16:29:28.876" v="2856" actId="478"/>
          <ac:spMkLst>
            <pc:docMk/>
            <pc:sldMk cId="730418043" sldId="290"/>
            <ac:spMk id="15" creationId="{8528F44F-0727-4EC0-BD3A-67599AB95DBA}"/>
          </ac:spMkLst>
        </pc:spChg>
        <pc:spChg chg="del">
          <ac:chgData name="Jeremy Likness" userId="e267bec1-1135-4bed-a900-a79bf59eb90e" providerId="ADAL" clId="{7DCC561B-A56B-4B47-818A-378DB5092FD4}" dt="2021-11-03T16:29:37.502" v="2857" actId="478"/>
          <ac:spMkLst>
            <pc:docMk/>
            <pc:sldMk cId="730418043" sldId="290"/>
            <ac:spMk id="19" creationId="{033C7DA5-E5E0-4C74-ADBA-28D8F5EE8414}"/>
          </ac:spMkLst>
        </pc:spChg>
        <pc:spChg chg="mod">
          <ac:chgData name="Jeremy Likness" userId="e267bec1-1135-4bed-a900-a79bf59eb90e" providerId="ADAL" clId="{7DCC561B-A56B-4B47-818A-378DB5092FD4}" dt="2021-11-03T16:29:50.006" v="2860" actId="1076"/>
          <ac:spMkLst>
            <pc:docMk/>
            <pc:sldMk cId="730418043" sldId="290"/>
            <ac:spMk id="20" creationId="{61595A4C-C9DE-4DD1-ADB8-4FF85E08382B}"/>
          </ac:spMkLst>
        </pc:spChg>
        <pc:spChg chg="add mod">
          <ac:chgData name="Jeremy Likness" userId="e267bec1-1135-4bed-a900-a79bf59eb90e" providerId="ADAL" clId="{7DCC561B-A56B-4B47-818A-378DB5092FD4}" dt="2021-11-03T16:33:53.145" v="2897"/>
          <ac:spMkLst>
            <pc:docMk/>
            <pc:sldMk cId="730418043" sldId="290"/>
            <ac:spMk id="21" creationId="{9010E9F4-AE66-4AB8-94DE-E1B5D505E927}"/>
          </ac:spMkLst>
        </pc:spChg>
        <pc:graphicFrameChg chg="add mod ord">
          <ac:chgData name="Jeremy Likness" userId="e267bec1-1135-4bed-a900-a79bf59eb90e" providerId="ADAL" clId="{7DCC561B-A56B-4B47-818A-378DB5092FD4}" dt="2021-11-03T16:34:47.861" v="2900" actId="692"/>
          <ac:graphicFrameMkLst>
            <pc:docMk/>
            <pc:sldMk cId="730418043" sldId="290"/>
            <ac:graphicFrameMk id="18" creationId="{A91C0DF3-55D7-4249-8041-9209C8F9EE1F}"/>
          </ac:graphicFrameMkLst>
        </pc:graphicFrameChg>
      </pc:sldChg>
      <pc:sldChg chg="modSp add modTransition modAnim">
        <pc:chgData name="Jeremy Likness" userId="e267bec1-1135-4bed-a900-a79bf59eb90e" providerId="ADAL" clId="{7DCC561B-A56B-4B47-818A-378DB5092FD4}" dt="2021-11-03T16:35:01.561" v="2901"/>
        <pc:sldMkLst>
          <pc:docMk/>
          <pc:sldMk cId="2009008792" sldId="291"/>
        </pc:sldMkLst>
        <pc:graphicFrameChg chg="mod">
          <ac:chgData name="Jeremy Likness" userId="e267bec1-1135-4bed-a900-a79bf59eb90e" providerId="ADAL" clId="{7DCC561B-A56B-4B47-818A-378DB5092FD4}" dt="2021-11-03T16:33:29.502" v="2895" actId="692"/>
          <ac:graphicFrameMkLst>
            <pc:docMk/>
            <pc:sldMk cId="2009008792" sldId="291"/>
            <ac:graphicFrameMk id="18" creationId="{A91C0DF3-55D7-4249-8041-9209C8F9EE1F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Requests Per Second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RPS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3C2-4084-A4C7-32DAEE2C01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EF Core 5 on .NET 5</c:v>
                </c:pt>
                <c:pt idx="1">
                  <c:v>EF Core 6 on .NET 6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161987</c:v>
                </c:pt>
                <c:pt idx="1">
                  <c:v>311778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2-4084-A4C7-32DAEE2C0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25015167"/>
        <c:axId val="425015583"/>
      </c:barChart>
      <c:catAx>
        <c:axId val="42501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015583"/>
        <c:crosses val="autoZero"/>
        <c:auto val="1"/>
        <c:lblAlgn val="ctr"/>
        <c:lblOffset val="100"/>
        <c:noMultiLvlLbl val="0"/>
      </c:catAx>
      <c:valAx>
        <c:axId val="42501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015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dirty="0"/>
              <a:t>Startup time by model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 Model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</c:v>
                </c:pt>
                <c:pt idx="1">
                  <c:v>400</c:v>
                </c:pt>
                <c:pt idx="2">
                  <c:v>550</c:v>
                </c:pt>
                <c:pt idx="3">
                  <c:v>700</c:v>
                </c:pt>
                <c:pt idx="4">
                  <c:v>900</c:v>
                </c:pt>
                <c:pt idx="5">
                  <c:v>1100</c:v>
                </c:pt>
                <c:pt idx="6">
                  <c:v>1300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C-4DE9-8180-5F979DE40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1324192"/>
        <c:axId val="401323360"/>
      </c:lineChart>
      <c:catAx>
        <c:axId val="401324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Model size (properties and relationships)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323360"/>
        <c:crosses val="autoZero"/>
        <c:auto val="1"/>
        <c:lblAlgn val="ctr"/>
        <c:lblOffset val="100"/>
        <c:noMultiLvlLbl val="0"/>
      </c:catAx>
      <c:valAx>
        <c:axId val="40132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Time to first query (</a:t>
                </a:r>
                <a:r>
                  <a:rPr lang="en-US" sz="2000" dirty="0" err="1"/>
                  <a:t>ms</a:t>
                </a:r>
                <a:r>
                  <a:rPr lang="en-US" sz="2000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32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dirty="0"/>
              <a:t>Startup time by model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 Model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</c:v>
                </c:pt>
                <c:pt idx="1">
                  <c:v>400</c:v>
                </c:pt>
                <c:pt idx="2">
                  <c:v>550</c:v>
                </c:pt>
                <c:pt idx="3">
                  <c:v>700</c:v>
                </c:pt>
                <c:pt idx="4">
                  <c:v>900</c:v>
                </c:pt>
                <c:pt idx="5">
                  <c:v>1100</c:v>
                </c:pt>
                <c:pt idx="6">
                  <c:v>1300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C-4DE9-8180-5F979DE404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Compiled Model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28.571428571428573</c:v>
                </c:pt>
                <c:pt idx="1">
                  <c:v>57.142857142857146</c:v>
                </c:pt>
                <c:pt idx="2">
                  <c:v>78.571428571428569</c:v>
                </c:pt>
                <c:pt idx="3">
                  <c:v>100</c:v>
                </c:pt>
                <c:pt idx="4">
                  <c:v>128.57142857142858</c:v>
                </c:pt>
                <c:pt idx="5">
                  <c:v>157.14285714285714</c:v>
                </c:pt>
                <c:pt idx="6">
                  <c:v>180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0C-4DE9-8180-5F979DE40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1324192"/>
        <c:axId val="401323360"/>
      </c:lineChart>
      <c:catAx>
        <c:axId val="401324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Model size (properties and relationships)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323360"/>
        <c:crosses val="autoZero"/>
        <c:auto val="1"/>
        <c:lblAlgn val="ctr"/>
        <c:lblOffset val="100"/>
        <c:noMultiLvlLbl val="0"/>
      </c:catAx>
      <c:valAx>
        <c:axId val="40132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Time to first query (</a:t>
                </a:r>
                <a:r>
                  <a:rPr lang="en-US" sz="2000" dirty="0" err="1"/>
                  <a:t>ms</a:t>
                </a:r>
                <a:r>
                  <a:rPr lang="en-US" sz="2000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32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2EE5D2-DC24-452E-AC8F-B4B5B25C7818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99E7A9F-8420-40A6-9BB7-F89582800E16}">
      <dgm:prSet phldrT="[Text]" phldr="0"/>
      <dgm:spPr/>
      <dgm:t>
        <a:bodyPr/>
        <a:lstStyle/>
        <a:p>
          <a:r>
            <a:rPr lang="en-US"/>
            <a:t>SQL Server Temporal Tables</a:t>
          </a:r>
        </a:p>
      </dgm:t>
    </dgm:pt>
    <dgm:pt modelId="{5F1CC71B-EFC1-4D59-B118-7F0156893A40}" type="parTrans" cxnId="{95ECB006-933D-4F73-918E-3B0C57EC68C3}">
      <dgm:prSet/>
      <dgm:spPr/>
      <dgm:t>
        <a:bodyPr/>
        <a:lstStyle/>
        <a:p>
          <a:endParaRPr lang="en-US"/>
        </a:p>
      </dgm:t>
    </dgm:pt>
    <dgm:pt modelId="{6FC9B934-0DFE-4F15-A762-5CEF411D56F0}" type="sibTrans" cxnId="{95ECB006-933D-4F73-918E-3B0C57EC68C3}">
      <dgm:prSet/>
      <dgm:spPr/>
      <dgm:t>
        <a:bodyPr/>
        <a:lstStyle/>
        <a:p>
          <a:endParaRPr lang="en-US"/>
        </a:p>
      </dgm:t>
    </dgm:pt>
    <dgm:pt modelId="{E0B9704D-2E82-48C0-A160-11604E8F2FFC}">
      <dgm:prSet phldrT="[Text]" phldr="0"/>
      <dgm:spPr/>
      <dgm:t>
        <a:bodyPr/>
        <a:lstStyle/>
        <a:p>
          <a:r>
            <a:rPr lang="en-US"/>
            <a:t>Migration Bundles</a:t>
          </a:r>
        </a:p>
      </dgm:t>
    </dgm:pt>
    <dgm:pt modelId="{CF7F96A6-B800-4FC1-A27B-3116FB0D3519}" type="parTrans" cxnId="{3A805D6B-DA78-40BC-ACF7-905395D07531}">
      <dgm:prSet/>
      <dgm:spPr/>
      <dgm:t>
        <a:bodyPr/>
        <a:lstStyle/>
        <a:p>
          <a:endParaRPr lang="en-US"/>
        </a:p>
      </dgm:t>
    </dgm:pt>
    <dgm:pt modelId="{63A87ECA-5A8F-4F95-9D8D-5E6A19E3BBF4}" type="sibTrans" cxnId="{3A805D6B-DA78-40BC-ACF7-905395D07531}">
      <dgm:prSet/>
      <dgm:spPr/>
      <dgm:t>
        <a:bodyPr/>
        <a:lstStyle/>
        <a:p>
          <a:endParaRPr lang="en-US"/>
        </a:p>
      </dgm:t>
    </dgm:pt>
    <dgm:pt modelId="{C3041C67-AC2C-47F8-8A25-F40D3B6ED680}">
      <dgm:prSet phldrT="[Text]" phldr="0"/>
      <dgm:spPr/>
      <dgm:t>
        <a:bodyPr/>
        <a:lstStyle/>
        <a:p>
          <a:r>
            <a:rPr lang="en-US"/>
            <a:t>Pre-convention Model Configuration</a:t>
          </a:r>
        </a:p>
      </dgm:t>
    </dgm:pt>
    <dgm:pt modelId="{9CE6E7EC-C81A-4541-8662-759066497869}" type="parTrans" cxnId="{A23A39C5-0BBB-4479-A65C-1F56B4996874}">
      <dgm:prSet/>
      <dgm:spPr/>
      <dgm:t>
        <a:bodyPr/>
        <a:lstStyle/>
        <a:p>
          <a:endParaRPr lang="en-US"/>
        </a:p>
      </dgm:t>
    </dgm:pt>
    <dgm:pt modelId="{68F2AAF8-C486-408E-9FE6-C828EB684356}" type="sibTrans" cxnId="{A23A39C5-0BBB-4479-A65C-1F56B4996874}">
      <dgm:prSet/>
      <dgm:spPr/>
      <dgm:t>
        <a:bodyPr/>
        <a:lstStyle/>
        <a:p>
          <a:endParaRPr lang="en-US"/>
        </a:p>
      </dgm:t>
    </dgm:pt>
    <dgm:pt modelId="{3BC8393E-388D-44C6-9A7B-802E0659D385}">
      <dgm:prSet phldrT="[Text]" phldr="0"/>
      <dgm:spPr/>
      <dgm:t>
        <a:bodyPr/>
        <a:lstStyle/>
        <a:p>
          <a:r>
            <a:rPr lang="en-US" dirty="0"/>
            <a:t>Compiled Models</a:t>
          </a:r>
        </a:p>
      </dgm:t>
    </dgm:pt>
    <dgm:pt modelId="{8B9E033B-4EC7-4F76-BECB-57ACD8F31D56}" type="parTrans" cxnId="{C9B7AB85-D35A-4690-AC23-1B731294EFDC}">
      <dgm:prSet/>
      <dgm:spPr/>
      <dgm:t>
        <a:bodyPr/>
        <a:lstStyle/>
        <a:p>
          <a:endParaRPr lang="en-US"/>
        </a:p>
      </dgm:t>
    </dgm:pt>
    <dgm:pt modelId="{C57E3212-A325-47A0-8C9F-25E891F33755}" type="sibTrans" cxnId="{C9B7AB85-D35A-4690-AC23-1B731294EFDC}">
      <dgm:prSet/>
      <dgm:spPr/>
      <dgm:t>
        <a:bodyPr/>
        <a:lstStyle/>
        <a:p>
          <a:endParaRPr lang="en-US"/>
        </a:p>
      </dgm:t>
    </dgm:pt>
    <dgm:pt modelId="{F1BC0F9C-5921-45DE-B3D4-21A9D0A9292A}">
      <dgm:prSet phldrT="[Text]" phldr="0"/>
      <dgm:spPr/>
      <dgm:t>
        <a:bodyPr/>
        <a:lstStyle/>
        <a:p>
          <a:r>
            <a:rPr lang="en-US"/>
            <a:t>Performance</a:t>
          </a:r>
        </a:p>
      </dgm:t>
    </dgm:pt>
    <dgm:pt modelId="{4ED193C4-DEAB-4F8D-A96F-605082F20AFF}" type="parTrans" cxnId="{ECCAAD27-ECEB-490D-BA6F-F7C3D868630F}">
      <dgm:prSet/>
      <dgm:spPr/>
      <dgm:t>
        <a:bodyPr/>
        <a:lstStyle/>
        <a:p>
          <a:endParaRPr lang="en-US"/>
        </a:p>
      </dgm:t>
    </dgm:pt>
    <dgm:pt modelId="{7E51A3F8-08BB-4856-A3F9-BD9B7CB79469}" type="sibTrans" cxnId="{ECCAAD27-ECEB-490D-BA6F-F7C3D868630F}">
      <dgm:prSet/>
      <dgm:spPr/>
      <dgm:t>
        <a:bodyPr/>
        <a:lstStyle/>
        <a:p>
          <a:endParaRPr lang="en-US"/>
        </a:p>
      </dgm:t>
    </dgm:pt>
    <dgm:pt modelId="{C6F9757E-1280-4F05-BED0-5E6A1718936B}">
      <dgm:prSet phldrT="[Text]" phldr="0"/>
      <dgm:spPr/>
      <dgm:t>
        <a:bodyPr/>
        <a:lstStyle/>
        <a:p>
          <a:r>
            <a:rPr lang="en-US"/>
            <a:t>Azure Cosmos DB Support</a:t>
          </a:r>
        </a:p>
      </dgm:t>
    </dgm:pt>
    <dgm:pt modelId="{A49D0D93-72DA-44AB-A3B8-1EB4B72727F8}" type="parTrans" cxnId="{96DE2808-EB0F-499F-A0FA-068100FCAAFE}">
      <dgm:prSet/>
      <dgm:spPr/>
      <dgm:t>
        <a:bodyPr/>
        <a:lstStyle/>
        <a:p>
          <a:endParaRPr lang="en-US"/>
        </a:p>
      </dgm:t>
    </dgm:pt>
    <dgm:pt modelId="{4626E8EC-BBB9-4050-BEEA-FD98B2D48335}" type="sibTrans" cxnId="{96DE2808-EB0F-499F-A0FA-068100FCAAFE}">
      <dgm:prSet/>
      <dgm:spPr/>
      <dgm:t>
        <a:bodyPr/>
        <a:lstStyle/>
        <a:p>
          <a:endParaRPr lang="en-US"/>
        </a:p>
      </dgm:t>
    </dgm:pt>
    <dgm:pt modelId="{9BA50DFA-8D1F-4539-AACA-1B5D5B4D6553}">
      <dgm:prSet phldrT="[Text]" phldr="0"/>
      <dgm:spPr/>
      <dgm:t>
        <a:bodyPr/>
        <a:lstStyle/>
        <a:p>
          <a:r>
            <a:rPr lang="en-US"/>
            <a:t>Reverse-Engineering</a:t>
          </a:r>
        </a:p>
      </dgm:t>
    </dgm:pt>
    <dgm:pt modelId="{554266F9-0FD1-4442-9745-1FD6B28EF505}" type="parTrans" cxnId="{838B1F7F-B1CA-4DB6-A536-3755DB41D29D}">
      <dgm:prSet/>
      <dgm:spPr/>
      <dgm:t>
        <a:bodyPr/>
        <a:lstStyle/>
        <a:p>
          <a:endParaRPr lang="en-US"/>
        </a:p>
      </dgm:t>
    </dgm:pt>
    <dgm:pt modelId="{6C850846-3B4B-4638-92B8-960D20E97C39}" type="sibTrans" cxnId="{838B1F7F-B1CA-4DB6-A536-3755DB41D29D}">
      <dgm:prSet/>
      <dgm:spPr/>
      <dgm:t>
        <a:bodyPr/>
        <a:lstStyle/>
        <a:p>
          <a:endParaRPr lang="en-US"/>
        </a:p>
      </dgm:t>
    </dgm:pt>
    <dgm:pt modelId="{1A3B90F6-73E0-4B74-BA63-2A28A1526330}">
      <dgm:prSet phldrT="[Text]" phldr="0"/>
      <dgm:spPr/>
      <dgm:t>
        <a:bodyPr/>
        <a:lstStyle/>
        <a:p>
          <a:r>
            <a:rPr lang="en-US"/>
            <a:t>LINQ Enhancements</a:t>
          </a:r>
        </a:p>
      </dgm:t>
    </dgm:pt>
    <dgm:pt modelId="{B959F482-97A7-45C2-8ED4-3CD1CFDD840E}" type="parTrans" cxnId="{2C4AF585-410C-47CD-B061-E260E0A83F75}">
      <dgm:prSet/>
      <dgm:spPr/>
      <dgm:t>
        <a:bodyPr/>
        <a:lstStyle/>
        <a:p>
          <a:endParaRPr lang="en-US"/>
        </a:p>
      </dgm:t>
    </dgm:pt>
    <dgm:pt modelId="{CA1310E5-A2DB-4F7D-9413-A8A0E09928B0}" type="sibTrans" cxnId="{2C4AF585-410C-47CD-B061-E260E0A83F75}">
      <dgm:prSet/>
      <dgm:spPr/>
      <dgm:t>
        <a:bodyPr/>
        <a:lstStyle/>
        <a:p>
          <a:endParaRPr lang="en-US"/>
        </a:p>
      </dgm:t>
    </dgm:pt>
    <dgm:pt modelId="{F04FEDEB-04E2-4689-A4AA-F3F23E37CBF8}">
      <dgm:prSet phldrT="[Text]" phldr="0"/>
      <dgm:spPr/>
      <dgm:t>
        <a:bodyPr/>
        <a:lstStyle/>
        <a:p>
          <a:r>
            <a:rPr lang="en-US"/>
            <a:t>New Mapping Attributes</a:t>
          </a:r>
        </a:p>
      </dgm:t>
    </dgm:pt>
    <dgm:pt modelId="{53A369A4-DF4E-47F1-B97A-C4985EAFDCE9}" type="parTrans" cxnId="{247F0F96-8F20-4F70-91CE-99FE2590EB41}">
      <dgm:prSet/>
      <dgm:spPr/>
      <dgm:t>
        <a:bodyPr/>
        <a:lstStyle/>
        <a:p>
          <a:endParaRPr lang="en-US"/>
        </a:p>
      </dgm:t>
    </dgm:pt>
    <dgm:pt modelId="{C8306B01-6423-4BE6-890C-E07C55FDA514}" type="sibTrans" cxnId="{247F0F96-8F20-4F70-91CE-99FE2590EB41}">
      <dgm:prSet/>
      <dgm:spPr/>
      <dgm:t>
        <a:bodyPr/>
        <a:lstStyle/>
        <a:p>
          <a:endParaRPr lang="en-US"/>
        </a:p>
      </dgm:t>
    </dgm:pt>
    <dgm:pt modelId="{9292F611-8837-407E-90F0-A8AA85B24E9D}">
      <dgm:prSet phldrT="[Text]" phldr="0"/>
      <dgm:spPr/>
      <dgm:t>
        <a:bodyPr/>
        <a:lstStyle/>
        <a:p>
          <a:r>
            <a:rPr lang="en-US"/>
            <a:t>Model Building Improvements</a:t>
          </a:r>
        </a:p>
      </dgm:t>
    </dgm:pt>
    <dgm:pt modelId="{AC28E829-42AF-4940-A68A-E22C7A652100}" type="parTrans" cxnId="{48B778D8-0146-403A-BB05-BFC4E46A0CAE}">
      <dgm:prSet/>
      <dgm:spPr/>
      <dgm:t>
        <a:bodyPr/>
        <a:lstStyle/>
        <a:p>
          <a:endParaRPr lang="en-US"/>
        </a:p>
      </dgm:t>
    </dgm:pt>
    <dgm:pt modelId="{38BE8B56-A3EC-470F-8EDA-0F4D934F6C4C}" type="sibTrans" cxnId="{48B778D8-0146-403A-BB05-BFC4E46A0CAE}">
      <dgm:prSet/>
      <dgm:spPr/>
      <dgm:t>
        <a:bodyPr/>
        <a:lstStyle/>
        <a:p>
          <a:endParaRPr lang="en-US"/>
        </a:p>
      </dgm:t>
    </dgm:pt>
    <dgm:pt modelId="{68313774-38DF-41B5-AD13-B80862EDDB90}">
      <dgm:prSet phldrT="[Text]" phldr="0"/>
      <dgm:spPr/>
      <dgm:t>
        <a:bodyPr/>
        <a:lstStyle/>
        <a:p>
          <a:r>
            <a:rPr lang="en-US"/>
            <a:t>DbContextFactory Improvements</a:t>
          </a:r>
        </a:p>
      </dgm:t>
    </dgm:pt>
    <dgm:pt modelId="{258402A6-8CFA-4A1A-A147-13E70A60F232}" type="parTrans" cxnId="{4B0D19F3-451A-4D73-9F77-9D5800B1A43D}">
      <dgm:prSet/>
      <dgm:spPr/>
      <dgm:t>
        <a:bodyPr/>
        <a:lstStyle/>
        <a:p>
          <a:endParaRPr lang="en-US"/>
        </a:p>
      </dgm:t>
    </dgm:pt>
    <dgm:pt modelId="{30B9D943-FFF0-40DC-99E8-5530F8DA6125}" type="sibTrans" cxnId="{4B0D19F3-451A-4D73-9F77-9D5800B1A43D}">
      <dgm:prSet/>
      <dgm:spPr/>
      <dgm:t>
        <a:bodyPr/>
        <a:lstStyle/>
        <a:p>
          <a:endParaRPr lang="en-US"/>
        </a:p>
      </dgm:t>
    </dgm:pt>
    <dgm:pt modelId="{B6AA0EC4-E89A-448D-85B3-792CC3E74474}" type="pres">
      <dgm:prSet presAssocID="{B82EE5D2-DC24-452E-AC8F-B4B5B25C7818}" presName="diagram" presStyleCnt="0">
        <dgm:presLayoutVars>
          <dgm:dir/>
          <dgm:resizeHandles val="exact"/>
        </dgm:presLayoutVars>
      </dgm:prSet>
      <dgm:spPr/>
    </dgm:pt>
    <dgm:pt modelId="{76320913-0AC8-4C4A-97A8-2555CF4D08BF}" type="pres">
      <dgm:prSet presAssocID="{399E7A9F-8420-40A6-9BB7-F89582800E16}" presName="node" presStyleLbl="node1" presStyleIdx="0" presStyleCnt="11">
        <dgm:presLayoutVars>
          <dgm:bulletEnabled val="1"/>
        </dgm:presLayoutVars>
      </dgm:prSet>
      <dgm:spPr/>
    </dgm:pt>
    <dgm:pt modelId="{6954720C-F3C3-4398-BA1A-F16B4DC6D413}" type="pres">
      <dgm:prSet presAssocID="{6FC9B934-0DFE-4F15-A762-5CEF411D56F0}" presName="sibTrans" presStyleCnt="0"/>
      <dgm:spPr/>
    </dgm:pt>
    <dgm:pt modelId="{78E16184-B3F6-44BD-AE37-8AF5A76E963A}" type="pres">
      <dgm:prSet presAssocID="{E0B9704D-2E82-48C0-A160-11604E8F2FFC}" presName="node" presStyleLbl="node1" presStyleIdx="1" presStyleCnt="11">
        <dgm:presLayoutVars>
          <dgm:bulletEnabled val="1"/>
        </dgm:presLayoutVars>
      </dgm:prSet>
      <dgm:spPr/>
    </dgm:pt>
    <dgm:pt modelId="{CF243CFF-A2EC-46FA-81FE-D41DAF820953}" type="pres">
      <dgm:prSet presAssocID="{63A87ECA-5A8F-4F95-9D8D-5E6A19E3BBF4}" presName="sibTrans" presStyleCnt="0"/>
      <dgm:spPr/>
    </dgm:pt>
    <dgm:pt modelId="{21BC90CF-1AEE-461B-84FA-F9364FBF8EAD}" type="pres">
      <dgm:prSet presAssocID="{C3041C67-AC2C-47F8-8A25-F40D3B6ED680}" presName="node" presStyleLbl="node1" presStyleIdx="2" presStyleCnt="11">
        <dgm:presLayoutVars>
          <dgm:bulletEnabled val="1"/>
        </dgm:presLayoutVars>
      </dgm:prSet>
      <dgm:spPr/>
    </dgm:pt>
    <dgm:pt modelId="{D370CA02-C13F-48DC-945D-8C045FD2A30D}" type="pres">
      <dgm:prSet presAssocID="{68F2AAF8-C486-408E-9FE6-C828EB684356}" presName="sibTrans" presStyleCnt="0"/>
      <dgm:spPr/>
    </dgm:pt>
    <dgm:pt modelId="{C6BD6DE4-634A-4EE7-9332-67E79C963C54}" type="pres">
      <dgm:prSet presAssocID="{3BC8393E-388D-44C6-9A7B-802E0659D385}" presName="node" presStyleLbl="node1" presStyleIdx="3" presStyleCnt="11">
        <dgm:presLayoutVars>
          <dgm:bulletEnabled val="1"/>
        </dgm:presLayoutVars>
      </dgm:prSet>
      <dgm:spPr/>
    </dgm:pt>
    <dgm:pt modelId="{41919CFF-0CCA-443B-B951-0CEC626BFD0F}" type="pres">
      <dgm:prSet presAssocID="{C57E3212-A325-47A0-8C9F-25E891F33755}" presName="sibTrans" presStyleCnt="0"/>
      <dgm:spPr/>
    </dgm:pt>
    <dgm:pt modelId="{2BEEECC1-C9E4-4301-92DD-863D7B809D65}" type="pres">
      <dgm:prSet presAssocID="{F1BC0F9C-5921-45DE-B3D4-21A9D0A9292A}" presName="node" presStyleLbl="node1" presStyleIdx="4" presStyleCnt="11">
        <dgm:presLayoutVars>
          <dgm:bulletEnabled val="1"/>
        </dgm:presLayoutVars>
      </dgm:prSet>
      <dgm:spPr/>
    </dgm:pt>
    <dgm:pt modelId="{3B865D54-78D0-4B4F-9809-1F41BA201BF5}" type="pres">
      <dgm:prSet presAssocID="{7E51A3F8-08BB-4856-A3F9-BD9B7CB79469}" presName="sibTrans" presStyleCnt="0"/>
      <dgm:spPr/>
    </dgm:pt>
    <dgm:pt modelId="{4E08AEF9-49FE-4944-9756-96C26F558FCD}" type="pres">
      <dgm:prSet presAssocID="{C6F9757E-1280-4F05-BED0-5E6A1718936B}" presName="node" presStyleLbl="node1" presStyleIdx="5" presStyleCnt="11">
        <dgm:presLayoutVars>
          <dgm:bulletEnabled val="1"/>
        </dgm:presLayoutVars>
      </dgm:prSet>
      <dgm:spPr/>
    </dgm:pt>
    <dgm:pt modelId="{2D91B276-78F2-4FF0-AE85-B7C9221193B8}" type="pres">
      <dgm:prSet presAssocID="{4626E8EC-BBB9-4050-BEEA-FD98B2D48335}" presName="sibTrans" presStyleCnt="0"/>
      <dgm:spPr/>
    </dgm:pt>
    <dgm:pt modelId="{A2249F85-2987-47FF-854A-386C1E648447}" type="pres">
      <dgm:prSet presAssocID="{9BA50DFA-8D1F-4539-AACA-1B5D5B4D6553}" presName="node" presStyleLbl="node1" presStyleIdx="6" presStyleCnt="11">
        <dgm:presLayoutVars>
          <dgm:bulletEnabled val="1"/>
        </dgm:presLayoutVars>
      </dgm:prSet>
      <dgm:spPr/>
    </dgm:pt>
    <dgm:pt modelId="{8B527E58-2579-493C-AF41-7F964F75FE79}" type="pres">
      <dgm:prSet presAssocID="{6C850846-3B4B-4638-92B8-960D20E97C39}" presName="sibTrans" presStyleCnt="0"/>
      <dgm:spPr/>
    </dgm:pt>
    <dgm:pt modelId="{C933CFE4-1326-48AA-A074-4352C0AA4961}" type="pres">
      <dgm:prSet presAssocID="{1A3B90F6-73E0-4B74-BA63-2A28A1526330}" presName="node" presStyleLbl="node1" presStyleIdx="7" presStyleCnt="11">
        <dgm:presLayoutVars>
          <dgm:bulletEnabled val="1"/>
        </dgm:presLayoutVars>
      </dgm:prSet>
      <dgm:spPr/>
    </dgm:pt>
    <dgm:pt modelId="{CD221915-5837-47E4-893C-B1FB515DDD56}" type="pres">
      <dgm:prSet presAssocID="{CA1310E5-A2DB-4F7D-9413-A8A0E09928B0}" presName="sibTrans" presStyleCnt="0"/>
      <dgm:spPr/>
    </dgm:pt>
    <dgm:pt modelId="{BD5322EB-7C3C-4BC0-9D77-ED529F54DD22}" type="pres">
      <dgm:prSet presAssocID="{F04FEDEB-04E2-4689-A4AA-F3F23E37CBF8}" presName="node" presStyleLbl="node1" presStyleIdx="8" presStyleCnt="11">
        <dgm:presLayoutVars>
          <dgm:bulletEnabled val="1"/>
        </dgm:presLayoutVars>
      </dgm:prSet>
      <dgm:spPr/>
    </dgm:pt>
    <dgm:pt modelId="{C7ADD9C0-2213-4E24-BF61-7A1732879C78}" type="pres">
      <dgm:prSet presAssocID="{C8306B01-6423-4BE6-890C-E07C55FDA514}" presName="sibTrans" presStyleCnt="0"/>
      <dgm:spPr/>
    </dgm:pt>
    <dgm:pt modelId="{C6012F82-8322-4557-83BD-5DBD0ECB2B1B}" type="pres">
      <dgm:prSet presAssocID="{9292F611-8837-407E-90F0-A8AA85B24E9D}" presName="node" presStyleLbl="node1" presStyleIdx="9" presStyleCnt="11">
        <dgm:presLayoutVars>
          <dgm:bulletEnabled val="1"/>
        </dgm:presLayoutVars>
      </dgm:prSet>
      <dgm:spPr/>
    </dgm:pt>
    <dgm:pt modelId="{D5A344CF-4493-4AE6-B0B7-4F56D4D5C9A1}" type="pres">
      <dgm:prSet presAssocID="{38BE8B56-A3EC-470F-8EDA-0F4D934F6C4C}" presName="sibTrans" presStyleCnt="0"/>
      <dgm:spPr/>
    </dgm:pt>
    <dgm:pt modelId="{24BE3A0E-FF90-4BD7-80AC-9BC8DA767D96}" type="pres">
      <dgm:prSet presAssocID="{68313774-38DF-41B5-AD13-B80862EDDB90}" presName="node" presStyleLbl="node1" presStyleIdx="10" presStyleCnt="11">
        <dgm:presLayoutVars>
          <dgm:bulletEnabled val="1"/>
        </dgm:presLayoutVars>
      </dgm:prSet>
      <dgm:spPr/>
    </dgm:pt>
  </dgm:ptLst>
  <dgm:cxnLst>
    <dgm:cxn modelId="{95ECB006-933D-4F73-918E-3B0C57EC68C3}" srcId="{B82EE5D2-DC24-452E-AC8F-B4B5B25C7818}" destId="{399E7A9F-8420-40A6-9BB7-F89582800E16}" srcOrd="0" destOrd="0" parTransId="{5F1CC71B-EFC1-4D59-B118-7F0156893A40}" sibTransId="{6FC9B934-0DFE-4F15-A762-5CEF411D56F0}"/>
    <dgm:cxn modelId="{96DE2808-EB0F-499F-A0FA-068100FCAAFE}" srcId="{B82EE5D2-DC24-452E-AC8F-B4B5B25C7818}" destId="{C6F9757E-1280-4F05-BED0-5E6A1718936B}" srcOrd="5" destOrd="0" parTransId="{A49D0D93-72DA-44AB-A3B8-1EB4B72727F8}" sibTransId="{4626E8EC-BBB9-4050-BEEA-FD98B2D48335}"/>
    <dgm:cxn modelId="{AD8F830A-081A-4278-93C2-C8EEB1F065F2}" type="presOf" srcId="{F04FEDEB-04E2-4689-A4AA-F3F23E37CBF8}" destId="{BD5322EB-7C3C-4BC0-9D77-ED529F54DD22}" srcOrd="0" destOrd="0" presId="urn:microsoft.com/office/officeart/2005/8/layout/default"/>
    <dgm:cxn modelId="{AC36431A-29A9-4BAF-93E0-1884C280EDE6}" type="presOf" srcId="{3BC8393E-388D-44C6-9A7B-802E0659D385}" destId="{C6BD6DE4-634A-4EE7-9332-67E79C963C54}" srcOrd="0" destOrd="0" presId="urn:microsoft.com/office/officeart/2005/8/layout/default"/>
    <dgm:cxn modelId="{42AD9E26-2162-4CDF-ACBF-593D80CD8106}" type="presOf" srcId="{9BA50DFA-8D1F-4539-AACA-1B5D5B4D6553}" destId="{A2249F85-2987-47FF-854A-386C1E648447}" srcOrd="0" destOrd="0" presId="urn:microsoft.com/office/officeart/2005/8/layout/default"/>
    <dgm:cxn modelId="{F40EB426-CC8E-4D4D-94A0-7A3C4240E4F3}" type="presOf" srcId="{C3041C67-AC2C-47F8-8A25-F40D3B6ED680}" destId="{21BC90CF-1AEE-461B-84FA-F9364FBF8EAD}" srcOrd="0" destOrd="0" presId="urn:microsoft.com/office/officeart/2005/8/layout/default"/>
    <dgm:cxn modelId="{ECCAAD27-ECEB-490D-BA6F-F7C3D868630F}" srcId="{B82EE5D2-DC24-452E-AC8F-B4B5B25C7818}" destId="{F1BC0F9C-5921-45DE-B3D4-21A9D0A9292A}" srcOrd="4" destOrd="0" parTransId="{4ED193C4-DEAB-4F8D-A96F-605082F20AFF}" sibTransId="{7E51A3F8-08BB-4856-A3F9-BD9B7CB79469}"/>
    <dgm:cxn modelId="{3B937443-6336-439C-A438-8CA7770B8F40}" type="presOf" srcId="{9292F611-8837-407E-90F0-A8AA85B24E9D}" destId="{C6012F82-8322-4557-83BD-5DBD0ECB2B1B}" srcOrd="0" destOrd="0" presId="urn:microsoft.com/office/officeart/2005/8/layout/default"/>
    <dgm:cxn modelId="{3A805D6B-DA78-40BC-ACF7-905395D07531}" srcId="{B82EE5D2-DC24-452E-AC8F-B4B5B25C7818}" destId="{E0B9704D-2E82-48C0-A160-11604E8F2FFC}" srcOrd="1" destOrd="0" parTransId="{CF7F96A6-B800-4FC1-A27B-3116FB0D3519}" sibTransId="{63A87ECA-5A8F-4F95-9D8D-5E6A19E3BBF4}"/>
    <dgm:cxn modelId="{2F8BFB4C-8FFE-4AD5-8060-F4D7CD3E213A}" type="presOf" srcId="{E0B9704D-2E82-48C0-A160-11604E8F2FFC}" destId="{78E16184-B3F6-44BD-AE37-8AF5A76E963A}" srcOrd="0" destOrd="0" presId="urn:microsoft.com/office/officeart/2005/8/layout/default"/>
    <dgm:cxn modelId="{838B1F7F-B1CA-4DB6-A536-3755DB41D29D}" srcId="{B82EE5D2-DC24-452E-AC8F-B4B5B25C7818}" destId="{9BA50DFA-8D1F-4539-AACA-1B5D5B4D6553}" srcOrd="6" destOrd="0" parTransId="{554266F9-0FD1-4442-9745-1FD6B28EF505}" sibTransId="{6C850846-3B4B-4638-92B8-960D20E97C39}"/>
    <dgm:cxn modelId="{C9B7AB85-D35A-4690-AC23-1B731294EFDC}" srcId="{B82EE5D2-DC24-452E-AC8F-B4B5B25C7818}" destId="{3BC8393E-388D-44C6-9A7B-802E0659D385}" srcOrd="3" destOrd="0" parTransId="{8B9E033B-4EC7-4F76-BECB-57ACD8F31D56}" sibTransId="{C57E3212-A325-47A0-8C9F-25E891F33755}"/>
    <dgm:cxn modelId="{2C4AF585-410C-47CD-B061-E260E0A83F75}" srcId="{B82EE5D2-DC24-452E-AC8F-B4B5B25C7818}" destId="{1A3B90F6-73E0-4B74-BA63-2A28A1526330}" srcOrd="7" destOrd="0" parTransId="{B959F482-97A7-45C2-8ED4-3CD1CFDD840E}" sibTransId="{CA1310E5-A2DB-4F7D-9413-A8A0E09928B0}"/>
    <dgm:cxn modelId="{247F0F96-8F20-4F70-91CE-99FE2590EB41}" srcId="{B82EE5D2-DC24-452E-AC8F-B4B5B25C7818}" destId="{F04FEDEB-04E2-4689-A4AA-F3F23E37CBF8}" srcOrd="8" destOrd="0" parTransId="{53A369A4-DF4E-47F1-B97A-C4985EAFDCE9}" sibTransId="{C8306B01-6423-4BE6-890C-E07C55FDA514}"/>
    <dgm:cxn modelId="{D6D405A6-C787-486E-9880-1BA16AEC0AF0}" type="presOf" srcId="{C6F9757E-1280-4F05-BED0-5E6A1718936B}" destId="{4E08AEF9-49FE-4944-9756-96C26F558FCD}" srcOrd="0" destOrd="0" presId="urn:microsoft.com/office/officeart/2005/8/layout/default"/>
    <dgm:cxn modelId="{A23A39C5-0BBB-4479-A65C-1F56B4996874}" srcId="{B82EE5D2-DC24-452E-AC8F-B4B5B25C7818}" destId="{C3041C67-AC2C-47F8-8A25-F40D3B6ED680}" srcOrd="2" destOrd="0" parTransId="{9CE6E7EC-C81A-4541-8662-759066497869}" sibTransId="{68F2AAF8-C486-408E-9FE6-C828EB684356}"/>
    <dgm:cxn modelId="{B6DD7ECA-49F8-48B1-AE6F-B1FD0ACE2C46}" type="presOf" srcId="{399E7A9F-8420-40A6-9BB7-F89582800E16}" destId="{76320913-0AC8-4C4A-97A8-2555CF4D08BF}" srcOrd="0" destOrd="0" presId="urn:microsoft.com/office/officeart/2005/8/layout/default"/>
    <dgm:cxn modelId="{DB5F89D2-225D-4A9D-B647-39AE50C3BD5B}" type="presOf" srcId="{B82EE5D2-DC24-452E-AC8F-B4B5B25C7818}" destId="{B6AA0EC4-E89A-448D-85B3-792CC3E74474}" srcOrd="0" destOrd="0" presId="urn:microsoft.com/office/officeart/2005/8/layout/default"/>
    <dgm:cxn modelId="{48B778D8-0146-403A-BB05-BFC4E46A0CAE}" srcId="{B82EE5D2-DC24-452E-AC8F-B4B5B25C7818}" destId="{9292F611-8837-407E-90F0-A8AA85B24E9D}" srcOrd="9" destOrd="0" parTransId="{AC28E829-42AF-4940-A68A-E22C7A652100}" sibTransId="{38BE8B56-A3EC-470F-8EDA-0F4D934F6C4C}"/>
    <dgm:cxn modelId="{44DB42DD-9AD6-4A27-9F25-82F8D37E61C2}" type="presOf" srcId="{68313774-38DF-41B5-AD13-B80862EDDB90}" destId="{24BE3A0E-FF90-4BD7-80AC-9BC8DA767D96}" srcOrd="0" destOrd="0" presId="urn:microsoft.com/office/officeart/2005/8/layout/default"/>
    <dgm:cxn modelId="{789471E0-DB87-4AB2-ABA5-94A54C8C470D}" type="presOf" srcId="{F1BC0F9C-5921-45DE-B3D4-21A9D0A9292A}" destId="{2BEEECC1-C9E4-4301-92DD-863D7B809D65}" srcOrd="0" destOrd="0" presId="urn:microsoft.com/office/officeart/2005/8/layout/default"/>
    <dgm:cxn modelId="{4B0D19F3-451A-4D73-9F77-9D5800B1A43D}" srcId="{B82EE5D2-DC24-452E-AC8F-B4B5B25C7818}" destId="{68313774-38DF-41B5-AD13-B80862EDDB90}" srcOrd="10" destOrd="0" parTransId="{258402A6-8CFA-4A1A-A147-13E70A60F232}" sibTransId="{30B9D943-FFF0-40DC-99E8-5530F8DA6125}"/>
    <dgm:cxn modelId="{1AF260FD-196B-451D-A8A7-A9DB5BFAF976}" type="presOf" srcId="{1A3B90F6-73E0-4B74-BA63-2A28A1526330}" destId="{C933CFE4-1326-48AA-A074-4352C0AA4961}" srcOrd="0" destOrd="0" presId="urn:microsoft.com/office/officeart/2005/8/layout/default"/>
    <dgm:cxn modelId="{0D199D71-B9A7-485A-9318-F2D056B0AD56}" type="presParOf" srcId="{B6AA0EC4-E89A-448D-85B3-792CC3E74474}" destId="{76320913-0AC8-4C4A-97A8-2555CF4D08BF}" srcOrd="0" destOrd="0" presId="urn:microsoft.com/office/officeart/2005/8/layout/default"/>
    <dgm:cxn modelId="{0FA24F83-2E66-4EEB-A39F-C6908968A0B7}" type="presParOf" srcId="{B6AA0EC4-E89A-448D-85B3-792CC3E74474}" destId="{6954720C-F3C3-4398-BA1A-F16B4DC6D413}" srcOrd="1" destOrd="0" presId="urn:microsoft.com/office/officeart/2005/8/layout/default"/>
    <dgm:cxn modelId="{2B4DCEB9-992A-4C81-A4EB-AAB628EC03E1}" type="presParOf" srcId="{B6AA0EC4-E89A-448D-85B3-792CC3E74474}" destId="{78E16184-B3F6-44BD-AE37-8AF5A76E963A}" srcOrd="2" destOrd="0" presId="urn:microsoft.com/office/officeart/2005/8/layout/default"/>
    <dgm:cxn modelId="{B38E4D2C-95FA-4BE6-B6EA-FB06000E219B}" type="presParOf" srcId="{B6AA0EC4-E89A-448D-85B3-792CC3E74474}" destId="{CF243CFF-A2EC-46FA-81FE-D41DAF820953}" srcOrd="3" destOrd="0" presId="urn:microsoft.com/office/officeart/2005/8/layout/default"/>
    <dgm:cxn modelId="{36C4D295-31E5-47AC-976A-368663CCAB2B}" type="presParOf" srcId="{B6AA0EC4-E89A-448D-85B3-792CC3E74474}" destId="{21BC90CF-1AEE-461B-84FA-F9364FBF8EAD}" srcOrd="4" destOrd="0" presId="urn:microsoft.com/office/officeart/2005/8/layout/default"/>
    <dgm:cxn modelId="{20ADEC5F-4ECB-40CB-A48A-A00FF25751E1}" type="presParOf" srcId="{B6AA0EC4-E89A-448D-85B3-792CC3E74474}" destId="{D370CA02-C13F-48DC-945D-8C045FD2A30D}" srcOrd="5" destOrd="0" presId="urn:microsoft.com/office/officeart/2005/8/layout/default"/>
    <dgm:cxn modelId="{6EF55319-1B05-48CD-8F18-067D5ED3E132}" type="presParOf" srcId="{B6AA0EC4-E89A-448D-85B3-792CC3E74474}" destId="{C6BD6DE4-634A-4EE7-9332-67E79C963C54}" srcOrd="6" destOrd="0" presId="urn:microsoft.com/office/officeart/2005/8/layout/default"/>
    <dgm:cxn modelId="{689A0528-2293-4A8B-8342-E899A165EADD}" type="presParOf" srcId="{B6AA0EC4-E89A-448D-85B3-792CC3E74474}" destId="{41919CFF-0CCA-443B-B951-0CEC626BFD0F}" srcOrd="7" destOrd="0" presId="urn:microsoft.com/office/officeart/2005/8/layout/default"/>
    <dgm:cxn modelId="{1E53489D-F682-421D-8865-B53BEB9F4D53}" type="presParOf" srcId="{B6AA0EC4-E89A-448D-85B3-792CC3E74474}" destId="{2BEEECC1-C9E4-4301-92DD-863D7B809D65}" srcOrd="8" destOrd="0" presId="urn:microsoft.com/office/officeart/2005/8/layout/default"/>
    <dgm:cxn modelId="{7BE75C0F-4790-488A-AFA5-D3286FB30F71}" type="presParOf" srcId="{B6AA0EC4-E89A-448D-85B3-792CC3E74474}" destId="{3B865D54-78D0-4B4F-9809-1F41BA201BF5}" srcOrd="9" destOrd="0" presId="urn:microsoft.com/office/officeart/2005/8/layout/default"/>
    <dgm:cxn modelId="{3F56A339-EF3D-4455-9506-10A5A6FE5802}" type="presParOf" srcId="{B6AA0EC4-E89A-448D-85B3-792CC3E74474}" destId="{4E08AEF9-49FE-4944-9756-96C26F558FCD}" srcOrd="10" destOrd="0" presId="urn:microsoft.com/office/officeart/2005/8/layout/default"/>
    <dgm:cxn modelId="{93A058AC-D8A1-439E-B264-7966DB010B47}" type="presParOf" srcId="{B6AA0EC4-E89A-448D-85B3-792CC3E74474}" destId="{2D91B276-78F2-4FF0-AE85-B7C9221193B8}" srcOrd="11" destOrd="0" presId="urn:microsoft.com/office/officeart/2005/8/layout/default"/>
    <dgm:cxn modelId="{CB67F7DC-D943-48B6-BE0F-7F4AB24A4FFE}" type="presParOf" srcId="{B6AA0EC4-E89A-448D-85B3-792CC3E74474}" destId="{A2249F85-2987-47FF-854A-386C1E648447}" srcOrd="12" destOrd="0" presId="urn:microsoft.com/office/officeart/2005/8/layout/default"/>
    <dgm:cxn modelId="{3797790C-40F4-4E6B-BA9F-EA103F1BAAAB}" type="presParOf" srcId="{B6AA0EC4-E89A-448D-85B3-792CC3E74474}" destId="{8B527E58-2579-493C-AF41-7F964F75FE79}" srcOrd="13" destOrd="0" presId="urn:microsoft.com/office/officeart/2005/8/layout/default"/>
    <dgm:cxn modelId="{8F43B37C-DD06-4B19-BDA7-0DBA28BD6B2D}" type="presParOf" srcId="{B6AA0EC4-E89A-448D-85B3-792CC3E74474}" destId="{C933CFE4-1326-48AA-A074-4352C0AA4961}" srcOrd="14" destOrd="0" presId="urn:microsoft.com/office/officeart/2005/8/layout/default"/>
    <dgm:cxn modelId="{8E3E9AFF-13D8-4E2B-A9A0-39F7B1EFEBEA}" type="presParOf" srcId="{B6AA0EC4-E89A-448D-85B3-792CC3E74474}" destId="{CD221915-5837-47E4-893C-B1FB515DDD56}" srcOrd="15" destOrd="0" presId="urn:microsoft.com/office/officeart/2005/8/layout/default"/>
    <dgm:cxn modelId="{FABAE0C6-D98F-475A-8CA1-BFE3BC7E439D}" type="presParOf" srcId="{B6AA0EC4-E89A-448D-85B3-792CC3E74474}" destId="{BD5322EB-7C3C-4BC0-9D77-ED529F54DD22}" srcOrd="16" destOrd="0" presId="urn:microsoft.com/office/officeart/2005/8/layout/default"/>
    <dgm:cxn modelId="{64FD1DFA-22A9-4DFE-99EE-8A77A2A61B39}" type="presParOf" srcId="{B6AA0EC4-E89A-448D-85B3-792CC3E74474}" destId="{C7ADD9C0-2213-4E24-BF61-7A1732879C78}" srcOrd="17" destOrd="0" presId="urn:microsoft.com/office/officeart/2005/8/layout/default"/>
    <dgm:cxn modelId="{C0D68420-C37F-4885-A769-1CF9BD5600D3}" type="presParOf" srcId="{B6AA0EC4-E89A-448D-85B3-792CC3E74474}" destId="{C6012F82-8322-4557-83BD-5DBD0ECB2B1B}" srcOrd="18" destOrd="0" presId="urn:microsoft.com/office/officeart/2005/8/layout/default"/>
    <dgm:cxn modelId="{8E9DB5E0-8542-44D3-9462-379AEED10943}" type="presParOf" srcId="{B6AA0EC4-E89A-448D-85B3-792CC3E74474}" destId="{D5A344CF-4493-4AE6-B0B7-4F56D4D5C9A1}" srcOrd="19" destOrd="0" presId="urn:microsoft.com/office/officeart/2005/8/layout/default"/>
    <dgm:cxn modelId="{362922ED-C1C2-40C1-A0EA-F368F10AFA51}" type="presParOf" srcId="{B6AA0EC4-E89A-448D-85B3-792CC3E74474}" destId="{24BE3A0E-FF90-4BD7-80AC-9BC8DA767D96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20913-0AC8-4C4A-97A8-2555CF4D08BF}">
      <dsp:nvSpPr>
        <dsp:cNvPr id="0" name=""/>
        <dsp:cNvSpPr/>
      </dsp:nvSpPr>
      <dsp:spPr>
        <a:xfrm>
          <a:off x="923623" y="1009"/>
          <a:ext cx="2218031" cy="1330818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SQL Server Temporal Tables</a:t>
          </a:r>
        </a:p>
      </dsp:txBody>
      <dsp:txXfrm>
        <a:off x="923623" y="1009"/>
        <a:ext cx="2218031" cy="1330818"/>
      </dsp:txXfrm>
    </dsp:sp>
    <dsp:sp modelId="{78E16184-B3F6-44BD-AE37-8AF5A76E963A}">
      <dsp:nvSpPr>
        <dsp:cNvPr id="0" name=""/>
        <dsp:cNvSpPr/>
      </dsp:nvSpPr>
      <dsp:spPr>
        <a:xfrm>
          <a:off x="3363458" y="1009"/>
          <a:ext cx="2218031" cy="1330818"/>
        </a:xfrm>
        <a:prstGeom prst="rect">
          <a:avLst/>
        </a:prstGeom>
        <a:solidFill>
          <a:schemeClr val="accent1">
            <a:shade val="50000"/>
            <a:hueOff val="-77985"/>
            <a:satOff val="-6501"/>
            <a:lumOff val="8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Migration Bundles</a:t>
          </a:r>
        </a:p>
      </dsp:txBody>
      <dsp:txXfrm>
        <a:off x="3363458" y="1009"/>
        <a:ext cx="2218031" cy="1330818"/>
      </dsp:txXfrm>
    </dsp:sp>
    <dsp:sp modelId="{21BC90CF-1AEE-461B-84FA-F9364FBF8EAD}">
      <dsp:nvSpPr>
        <dsp:cNvPr id="0" name=""/>
        <dsp:cNvSpPr/>
      </dsp:nvSpPr>
      <dsp:spPr>
        <a:xfrm>
          <a:off x="5803292" y="1009"/>
          <a:ext cx="2218031" cy="1330818"/>
        </a:xfrm>
        <a:prstGeom prst="rect">
          <a:avLst/>
        </a:prstGeom>
        <a:solidFill>
          <a:schemeClr val="accent1">
            <a:shade val="50000"/>
            <a:hueOff val="-155969"/>
            <a:satOff val="-13003"/>
            <a:lumOff val="17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Pre-convention Model Configuration</a:t>
          </a:r>
        </a:p>
      </dsp:txBody>
      <dsp:txXfrm>
        <a:off x="5803292" y="1009"/>
        <a:ext cx="2218031" cy="1330818"/>
      </dsp:txXfrm>
    </dsp:sp>
    <dsp:sp modelId="{C6BD6DE4-634A-4EE7-9332-67E79C963C54}">
      <dsp:nvSpPr>
        <dsp:cNvPr id="0" name=""/>
        <dsp:cNvSpPr/>
      </dsp:nvSpPr>
      <dsp:spPr>
        <a:xfrm>
          <a:off x="8243126" y="1009"/>
          <a:ext cx="2218031" cy="1330818"/>
        </a:xfrm>
        <a:prstGeom prst="rect">
          <a:avLst/>
        </a:prstGeom>
        <a:solidFill>
          <a:schemeClr val="accent1">
            <a:shade val="50000"/>
            <a:hueOff val="-233954"/>
            <a:satOff val="-19504"/>
            <a:lumOff val="26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Compiled Models</a:t>
          </a:r>
        </a:p>
      </dsp:txBody>
      <dsp:txXfrm>
        <a:off x="8243126" y="1009"/>
        <a:ext cx="2218031" cy="1330818"/>
      </dsp:txXfrm>
    </dsp:sp>
    <dsp:sp modelId="{2BEEECC1-C9E4-4301-92DD-863D7B809D65}">
      <dsp:nvSpPr>
        <dsp:cNvPr id="0" name=""/>
        <dsp:cNvSpPr/>
      </dsp:nvSpPr>
      <dsp:spPr>
        <a:xfrm>
          <a:off x="923623" y="1553631"/>
          <a:ext cx="2218031" cy="1330818"/>
        </a:xfrm>
        <a:prstGeom prst="rect">
          <a:avLst/>
        </a:prstGeom>
        <a:solidFill>
          <a:schemeClr val="accent1">
            <a:shade val="50000"/>
            <a:hueOff val="-311938"/>
            <a:satOff val="-26006"/>
            <a:lumOff val="34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Performance</a:t>
          </a:r>
        </a:p>
      </dsp:txBody>
      <dsp:txXfrm>
        <a:off x="923623" y="1553631"/>
        <a:ext cx="2218031" cy="1330818"/>
      </dsp:txXfrm>
    </dsp:sp>
    <dsp:sp modelId="{4E08AEF9-49FE-4944-9756-96C26F558FCD}">
      <dsp:nvSpPr>
        <dsp:cNvPr id="0" name=""/>
        <dsp:cNvSpPr/>
      </dsp:nvSpPr>
      <dsp:spPr>
        <a:xfrm>
          <a:off x="3363458" y="1553631"/>
          <a:ext cx="2218031" cy="1330818"/>
        </a:xfrm>
        <a:prstGeom prst="rect">
          <a:avLst/>
        </a:prstGeom>
        <a:solidFill>
          <a:schemeClr val="accent1">
            <a:shade val="50000"/>
            <a:hueOff val="-389923"/>
            <a:satOff val="-32507"/>
            <a:lumOff val="4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Azure Cosmos DB Support</a:t>
          </a:r>
        </a:p>
      </dsp:txBody>
      <dsp:txXfrm>
        <a:off x="3363458" y="1553631"/>
        <a:ext cx="2218031" cy="1330818"/>
      </dsp:txXfrm>
    </dsp:sp>
    <dsp:sp modelId="{A2249F85-2987-47FF-854A-386C1E648447}">
      <dsp:nvSpPr>
        <dsp:cNvPr id="0" name=""/>
        <dsp:cNvSpPr/>
      </dsp:nvSpPr>
      <dsp:spPr>
        <a:xfrm>
          <a:off x="5803292" y="1553631"/>
          <a:ext cx="2218031" cy="1330818"/>
        </a:xfrm>
        <a:prstGeom prst="rect">
          <a:avLst/>
        </a:prstGeom>
        <a:solidFill>
          <a:schemeClr val="accent1">
            <a:shade val="50000"/>
            <a:hueOff val="-389923"/>
            <a:satOff val="-32507"/>
            <a:lumOff val="4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Reverse-Engineering</a:t>
          </a:r>
        </a:p>
      </dsp:txBody>
      <dsp:txXfrm>
        <a:off x="5803292" y="1553631"/>
        <a:ext cx="2218031" cy="1330818"/>
      </dsp:txXfrm>
    </dsp:sp>
    <dsp:sp modelId="{C933CFE4-1326-48AA-A074-4352C0AA4961}">
      <dsp:nvSpPr>
        <dsp:cNvPr id="0" name=""/>
        <dsp:cNvSpPr/>
      </dsp:nvSpPr>
      <dsp:spPr>
        <a:xfrm>
          <a:off x="8243126" y="1553631"/>
          <a:ext cx="2218031" cy="1330818"/>
        </a:xfrm>
        <a:prstGeom prst="rect">
          <a:avLst/>
        </a:prstGeom>
        <a:solidFill>
          <a:schemeClr val="accent1">
            <a:shade val="50000"/>
            <a:hueOff val="-311938"/>
            <a:satOff val="-26006"/>
            <a:lumOff val="34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LINQ Enhancements</a:t>
          </a:r>
        </a:p>
      </dsp:txBody>
      <dsp:txXfrm>
        <a:off x="8243126" y="1553631"/>
        <a:ext cx="2218031" cy="1330818"/>
      </dsp:txXfrm>
    </dsp:sp>
    <dsp:sp modelId="{BD5322EB-7C3C-4BC0-9D77-ED529F54DD22}">
      <dsp:nvSpPr>
        <dsp:cNvPr id="0" name=""/>
        <dsp:cNvSpPr/>
      </dsp:nvSpPr>
      <dsp:spPr>
        <a:xfrm>
          <a:off x="2143540" y="3106253"/>
          <a:ext cx="2218031" cy="1330818"/>
        </a:xfrm>
        <a:prstGeom prst="rect">
          <a:avLst/>
        </a:prstGeom>
        <a:solidFill>
          <a:schemeClr val="accent1">
            <a:shade val="50000"/>
            <a:hueOff val="-233954"/>
            <a:satOff val="-19504"/>
            <a:lumOff val="26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New Mapping Attributes</a:t>
          </a:r>
        </a:p>
      </dsp:txBody>
      <dsp:txXfrm>
        <a:off x="2143540" y="3106253"/>
        <a:ext cx="2218031" cy="1330818"/>
      </dsp:txXfrm>
    </dsp:sp>
    <dsp:sp modelId="{C6012F82-8322-4557-83BD-5DBD0ECB2B1B}">
      <dsp:nvSpPr>
        <dsp:cNvPr id="0" name=""/>
        <dsp:cNvSpPr/>
      </dsp:nvSpPr>
      <dsp:spPr>
        <a:xfrm>
          <a:off x="4583375" y="3106253"/>
          <a:ext cx="2218031" cy="1330818"/>
        </a:xfrm>
        <a:prstGeom prst="rect">
          <a:avLst/>
        </a:prstGeom>
        <a:solidFill>
          <a:schemeClr val="accent1">
            <a:shade val="50000"/>
            <a:hueOff val="-155969"/>
            <a:satOff val="-13003"/>
            <a:lumOff val="17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Building Improvements</a:t>
          </a:r>
        </a:p>
      </dsp:txBody>
      <dsp:txXfrm>
        <a:off x="4583375" y="3106253"/>
        <a:ext cx="2218031" cy="1330818"/>
      </dsp:txXfrm>
    </dsp:sp>
    <dsp:sp modelId="{24BE3A0E-FF90-4BD7-80AC-9BC8DA767D96}">
      <dsp:nvSpPr>
        <dsp:cNvPr id="0" name=""/>
        <dsp:cNvSpPr/>
      </dsp:nvSpPr>
      <dsp:spPr>
        <a:xfrm>
          <a:off x="7023209" y="3106253"/>
          <a:ext cx="2218031" cy="1330818"/>
        </a:xfrm>
        <a:prstGeom prst="rect">
          <a:avLst/>
        </a:prstGeom>
        <a:solidFill>
          <a:schemeClr val="accent1">
            <a:shade val="50000"/>
            <a:hueOff val="-77985"/>
            <a:satOff val="-6501"/>
            <a:lumOff val="8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DbContextFactory Improvements</a:t>
          </a:r>
        </a:p>
      </dsp:txBody>
      <dsp:txXfrm>
        <a:off x="7023209" y="3106253"/>
        <a:ext cx="2218031" cy="1330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3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ka.ms/efstandups" TargetMode="External"/><Relationship Id="rId5" Type="http://schemas.openxmlformats.org/officeDocument/2006/relationships/hyperlink" Target="https://aka.ms/efcore-whatsnew60" TargetMode="Externa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7C8EE4B-E28A-42A7-B41A-D427CDBD5A0B}"/>
              </a:ext>
            </a:extLst>
          </p:cNvPr>
          <p:cNvSpPr/>
          <p:nvPr/>
        </p:nvSpPr>
        <p:spPr>
          <a:xfrm>
            <a:off x="1310485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SQL Server Temporal Tables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136413-7A67-4D52-8525-9B82C81A04CE}"/>
              </a:ext>
            </a:extLst>
          </p:cNvPr>
          <p:cNvSpPr/>
          <p:nvPr/>
        </p:nvSpPr>
        <p:spPr>
          <a:xfrm>
            <a:off x="3750320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Migration Bundles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6A4A457-E5F4-49D9-BEF1-0624812F6BAF}"/>
              </a:ext>
            </a:extLst>
          </p:cNvPr>
          <p:cNvSpPr/>
          <p:nvPr/>
        </p:nvSpPr>
        <p:spPr>
          <a:xfrm>
            <a:off x="6190154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Pre-convention Model Configuration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87CF93B-BF65-4F38-9330-0B224EC45F5E}"/>
              </a:ext>
            </a:extLst>
          </p:cNvPr>
          <p:cNvSpPr/>
          <p:nvPr/>
        </p:nvSpPr>
        <p:spPr>
          <a:xfrm>
            <a:off x="8629988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Compiled Models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2DE545-3713-443D-AA88-8C24C4605E1E}"/>
              </a:ext>
            </a:extLst>
          </p:cNvPr>
          <p:cNvSpPr/>
          <p:nvPr/>
        </p:nvSpPr>
        <p:spPr>
          <a:xfrm>
            <a:off x="1310485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311938"/>
              <a:satOff val="-26006"/>
              <a:lumOff val="34719"/>
              <a:alphaOff val="0"/>
            </a:schemeClr>
          </a:fillRef>
          <a:effectRef idx="0">
            <a:schemeClr val="accent1">
              <a:shade val="50000"/>
              <a:hueOff val="-311938"/>
              <a:satOff val="-26006"/>
              <a:lumOff val="347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Performance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E898F1-233C-48F1-BFBC-2AC2FDD8449C}"/>
              </a:ext>
            </a:extLst>
          </p:cNvPr>
          <p:cNvSpPr/>
          <p:nvPr/>
        </p:nvSpPr>
        <p:spPr>
          <a:xfrm>
            <a:off x="3750320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Azure Cosmos DB Support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AB1C77-83A6-4FC9-9CC5-650B8D0E0C63}"/>
              </a:ext>
            </a:extLst>
          </p:cNvPr>
          <p:cNvSpPr/>
          <p:nvPr/>
        </p:nvSpPr>
        <p:spPr>
          <a:xfrm>
            <a:off x="6190154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Reverse-Engineering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C53575-F4B2-4682-85D1-5E1A4003B20F}"/>
              </a:ext>
            </a:extLst>
          </p:cNvPr>
          <p:cNvSpPr/>
          <p:nvPr/>
        </p:nvSpPr>
        <p:spPr>
          <a:xfrm>
            <a:off x="8629988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LINQ Enhancements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0C8B352-EA68-4556-972E-371FA1865C79}"/>
              </a:ext>
            </a:extLst>
          </p:cNvPr>
          <p:cNvSpPr/>
          <p:nvPr/>
        </p:nvSpPr>
        <p:spPr>
          <a:xfrm>
            <a:off x="2530402" y="5350326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New Mapping Attributes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907F8C-D408-4CCA-8531-7BDBAF95AFFC}"/>
              </a:ext>
            </a:extLst>
          </p:cNvPr>
          <p:cNvSpPr/>
          <p:nvPr/>
        </p:nvSpPr>
        <p:spPr>
          <a:xfrm>
            <a:off x="4970237" y="5350326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Model Building Improvements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28F44F-0727-4EC0-BD3A-67599AB95DBA}"/>
              </a:ext>
            </a:extLst>
          </p:cNvPr>
          <p:cNvSpPr/>
          <p:nvPr/>
        </p:nvSpPr>
        <p:spPr>
          <a:xfrm>
            <a:off x="7410071" y="5350326"/>
            <a:ext cx="2251527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DbContextFactory Improvements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B366886-D8BB-4F14-8F22-5605B41E4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842051"/>
              </p:ext>
            </p:extLst>
          </p:nvPr>
        </p:nvGraphicFramePr>
        <p:xfrm>
          <a:off x="4153972" y="1309036"/>
          <a:ext cx="7199828" cy="460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Star: 7 Points 17">
            <a:extLst>
              <a:ext uri="{FF2B5EF4-FFF2-40B4-BE49-F238E27FC236}">
                <a16:creationId xmlns:a16="http://schemas.microsoft.com/office/drawing/2014/main" id="{35CFDEF9-C973-4626-9677-6E3FDA811A47}"/>
              </a:ext>
            </a:extLst>
          </p:cNvPr>
          <p:cNvSpPr/>
          <p:nvPr/>
        </p:nvSpPr>
        <p:spPr>
          <a:xfrm>
            <a:off x="8248851" y="2473693"/>
            <a:ext cx="2632664" cy="2213810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92% </a:t>
            </a:r>
            <a:r>
              <a:rPr lang="en-US"/>
              <a:t>Improvement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3C7DA5-E5E0-4C74-ADBA-28D8F5EE8414}"/>
              </a:ext>
            </a:extLst>
          </p:cNvPr>
          <p:cNvSpPr txBox="1"/>
          <p:nvPr/>
        </p:nvSpPr>
        <p:spPr>
          <a:xfrm>
            <a:off x="6298809" y="6445221"/>
            <a:ext cx="579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Source: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TechEmpower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Fortunes Middleware EF benchmark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72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Graphic spid="17" grpId="0">
        <p:bldAsOne/>
      </p:bldGraphic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7C8EE4B-E28A-42A7-B41A-D427CDBD5A0B}"/>
              </a:ext>
            </a:extLst>
          </p:cNvPr>
          <p:cNvSpPr/>
          <p:nvPr/>
        </p:nvSpPr>
        <p:spPr>
          <a:xfrm>
            <a:off x="1310485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SQL </a:t>
            </a:r>
            <a:r>
              <a:rPr lang="en-US" sz="2200" kern="1200" err="1"/>
              <a:t>ervTemporal</a:t>
            </a:r>
            <a:r>
              <a:rPr lang="en-US" sz="2200" kern="1200"/>
              <a:t> Tables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136413-7A67-4D52-8525-9B82C81A04CE}"/>
              </a:ext>
            </a:extLst>
          </p:cNvPr>
          <p:cNvSpPr/>
          <p:nvPr/>
        </p:nvSpPr>
        <p:spPr>
          <a:xfrm>
            <a:off x="3750320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Migration Bundles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6A4A457-E5F4-49D9-BEF1-0624812F6BAF}"/>
              </a:ext>
            </a:extLst>
          </p:cNvPr>
          <p:cNvSpPr/>
          <p:nvPr/>
        </p:nvSpPr>
        <p:spPr>
          <a:xfrm>
            <a:off x="6190154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Pre-convention Model Configuration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87CF93B-BF65-4F38-9330-0B224EC45F5E}"/>
              </a:ext>
            </a:extLst>
          </p:cNvPr>
          <p:cNvSpPr/>
          <p:nvPr/>
        </p:nvSpPr>
        <p:spPr>
          <a:xfrm>
            <a:off x="8629988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Compiled Models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2DE545-3713-443D-AA88-8C24C4605E1E}"/>
              </a:ext>
            </a:extLst>
          </p:cNvPr>
          <p:cNvSpPr/>
          <p:nvPr/>
        </p:nvSpPr>
        <p:spPr>
          <a:xfrm>
            <a:off x="1310485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311938"/>
              <a:satOff val="-26006"/>
              <a:lumOff val="34719"/>
              <a:alphaOff val="0"/>
            </a:schemeClr>
          </a:fillRef>
          <a:effectRef idx="0">
            <a:schemeClr val="accent1">
              <a:shade val="50000"/>
              <a:hueOff val="-311938"/>
              <a:satOff val="-26006"/>
              <a:lumOff val="347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Performance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E898F1-233C-48F1-BFBC-2AC2FDD8449C}"/>
              </a:ext>
            </a:extLst>
          </p:cNvPr>
          <p:cNvSpPr/>
          <p:nvPr/>
        </p:nvSpPr>
        <p:spPr>
          <a:xfrm>
            <a:off x="3750320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Azure Cosmos DB Support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AB1C77-83A6-4FC9-9CC5-650B8D0E0C63}"/>
              </a:ext>
            </a:extLst>
          </p:cNvPr>
          <p:cNvSpPr/>
          <p:nvPr/>
        </p:nvSpPr>
        <p:spPr>
          <a:xfrm>
            <a:off x="6190154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Reverse-Engineering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C53575-F4B2-4682-85D1-5E1A4003B20F}"/>
              </a:ext>
            </a:extLst>
          </p:cNvPr>
          <p:cNvSpPr/>
          <p:nvPr/>
        </p:nvSpPr>
        <p:spPr>
          <a:xfrm>
            <a:off x="8629988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LINQ Enhancements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0C8B352-EA68-4556-972E-371FA1865C79}"/>
              </a:ext>
            </a:extLst>
          </p:cNvPr>
          <p:cNvSpPr/>
          <p:nvPr/>
        </p:nvSpPr>
        <p:spPr>
          <a:xfrm>
            <a:off x="2530402" y="5350326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New Mapping Attributes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907F8C-D408-4CCA-8531-7BDBAF95AFFC}"/>
              </a:ext>
            </a:extLst>
          </p:cNvPr>
          <p:cNvSpPr/>
          <p:nvPr/>
        </p:nvSpPr>
        <p:spPr>
          <a:xfrm>
            <a:off x="4970237" y="5350326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Model Building Improvements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28F44F-0727-4EC0-BD3A-67599AB95DBA}"/>
              </a:ext>
            </a:extLst>
          </p:cNvPr>
          <p:cNvSpPr/>
          <p:nvPr/>
        </p:nvSpPr>
        <p:spPr>
          <a:xfrm>
            <a:off x="7410071" y="5350326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err="1"/>
              <a:t>DbContextFactory</a:t>
            </a:r>
            <a:r>
              <a:rPr lang="en-US" sz="2200" kern="1200"/>
              <a:t> Improvements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3C7DA5-E5E0-4C74-ADBA-28D8F5EE8414}"/>
              </a:ext>
            </a:extLst>
          </p:cNvPr>
          <p:cNvSpPr txBox="1"/>
          <p:nvPr/>
        </p:nvSpPr>
        <p:spPr>
          <a:xfrm>
            <a:off x="6298809" y="6445221"/>
            <a:ext cx="579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Source: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TechEmpower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Fortunes Middleware EF benchmark </a:t>
            </a:r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595A4C-C9DE-4DD1-ADB8-4FF85E08382B}"/>
              </a:ext>
            </a:extLst>
          </p:cNvPr>
          <p:cNvSpPr/>
          <p:nvPr/>
        </p:nvSpPr>
        <p:spPr>
          <a:xfrm>
            <a:off x="8629987" y="2244073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311938"/>
              <a:satOff val="-26006"/>
              <a:lumOff val="34719"/>
              <a:alphaOff val="0"/>
            </a:schemeClr>
          </a:fillRef>
          <a:effectRef idx="0">
            <a:schemeClr val="accent1">
              <a:shade val="50000"/>
              <a:hueOff val="-311938"/>
              <a:satOff val="-26006"/>
              <a:lumOff val="347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/>
              <a:t>Compiled Models</a:t>
            </a:r>
          </a:p>
        </p:txBody>
      </p:sp>
    </p:spTree>
    <p:extLst>
      <p:ext uri="{BB962C8B-B14F-4D97-AF65-F5344CB8AC3E}">
        <p14:creationId xmlns:p14="http://schemas.microsoft.com/office/powerpoint/2010/main" val="4167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91C0DF3-55D7-4249-8041-9209C8F9E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728886"/>
              </p:ext>
            </p:extLst>
          </p:nvPr>
        </p:nvGraphicFramePr>
        <p:xfrm>
          <a:off x="321547" y="417007"/>
          <a:ext cx="10098594" cy="618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595A4C-C9DE-4DD1-ADB8-4FF85E08382B}"/>
              </a:ext>
            </a:extLst>
          </p:cNvPr>
          <p:cNvSpPr/>
          <p:nvPr/>
        </p:nvSpPr>
        <p:spPr>
          <a:xfrm>
            <a:off x="9739003" y="254499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311938"/>
              <a:satOff val="-26006"/>
              <a:lumOff val="34719"/>
              <a:alphaOff val="0"/>
            </a:schemeClr>
          </a:fillRef>
          <a:effectRef idx="0">
            <a:schemeClr val="accent1">
              <a:shade val="50000"/>
              <a:hueOff val="-311938"/>
              <a:satOff val="-26006"/>
              <a:lumOff val="347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/>
              <a:t>Compiled 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10E9F4-AE66-4AB8-94DE-E1B5D505E927}"/>
              </a:ext>
            </a:extLst>
          </p:cNvPr>
          <p:cNvSpPr txBox="1"/>
          <p:nvPr/>
        </p:nvSpPr>
        <p:spPr>
          <a:xfrm>
            <a:off x="388668" y="3044650"/>
            <a:ext cx="1120210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dotnet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ef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dbcontext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optimize --output-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dir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MyCompiledModels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--namespace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MyCompiledModels</a:t>
            </a:r>
            <a:b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1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91C0DF3-55D7-4249-8041-9209C8F9E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329643"/>
              </p:ext>
            </p:extLst>
          </p:nvPr>
        </p:nvGraphicFramePr>
        <p:xfrm>
          <a:off x="321547" y="417007"/>
          <a:ext cx="10098594" cy="618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595A4C-C9DE-4DD1-ADB8-4FF85E08382B}"/>
              </a:ext>
            </a:extLst>
          </p:cNvPr>
          <p:cNvSpPr/>
          <p:nvPr/>
        </p:nvSpPr>
        <p:spPr>
          <a:xfrm>
            <a:off x="9739003" y="254499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311938"/>
              <a:satOff val="-26006"/>
              <a:lumOff val="34719"/>
              <a:alphaOff val="0"/>
            </a:schemeClr>
          </a:fillRef>
          <a:effectRef idx="0">
            <a:schemeClr val="accent1">
              <a:shade val="50000"/>
              <a:hueOff val="-311938"/>
              <a:satOff val="-26006"/>
              <a:lumOff val="347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/>
              <a:t>Compiled Models</a:t>
            </a:r>
          </a:p>
        </p:txBody>
      </p:sp>
    </p:spTree>
    <p:extLst>
      <p:ext uri="{BB962C8B-B14F-4D97-AF65-F5344CB8AC3E}">
        <p14:creationId xmlns:p14="http://schemas.microsoft.com/office/powerpoint/2010/main" val="200900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C4D445-1268-4D24-8FEC-4406081F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Demo: </a:t>
            </a:r>
            <a:br>
              <a:rPr lang="en-US" b="1"/>
            </a:br>
            <a:r>
              <a:rPr 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Temporal Tables </a:t>
            </a:r>
            <a:br>
              <a:rPr 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4000">
                <a:solidFill>
                  <a:schemeClr val="accent3">
                    <a:lumMod val="40000"/>
                    <a:lumOff val="60000"/>
                  </a:schemeClr>
                </a:solidFill>
              </a:rPr>
              <a:t>Migration Bundles</a:t>
            </a:r>
            <a:br>
              <a:rPr lang="en-US" sz="400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US" sz="4000">
                <a:solidFill>
                  <a:schemeClr val="accent6">
                    <a:lumMod val="60000"/>
                    <a:lumOff val="40000"/>
                  </a:schemeClr>
                </a:solidFill>
              </a:rPr>
              <a:t>Pre-convention Model Building</a:t>
            </a:r>
            <a:br>
              <a:rPr lang="en-US" sz="400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sz="4000">
                <a:solidFill>
                  <a:schemeClr val="tx2">
                    <a:lumMod val="75000"/>
                  </a:schemeClr>
                </a:solidFill>
              </a:rPr>
              <a:t>New Mapping  Attributes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0ABC1D-D9D7-4428-8463-8839B5823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⌚🏎️Time travel with LINQ.</a:t>
            </a:r>
          </a:p>
        </p:txBody>
      </p:sp>
    </p:spTree>
    <p:extLst>
      <p:ext uri="{BB962C8B-B14F-4D97-AF65-F5344CB8AC3E}">
        <p14:creationId xmlns:p14="http://schemas.microsoft.com/office/powerpoint/2010/main" val="150721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C4D445-1268-4D24-8FEC-4406081F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</a:t>
            </a:r>
            <a:br>
              <a:rPr lang="en-US"/>
            </a:br>
            <a:r>
              <a:rPr lang="en-US"/>
              <a:t>🌍Azure Cosmos 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0ABC1D-D9D7-4428-8463-8839B5823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Simple. Easy. </a:t>
            </a:r>
            <a:r>
              <a:rPr lang="en-US" i="1"/>
              <a:t>Fast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1440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4889"/>
            <a:ext cx="10515600" cy="2852737"/>
          </a:xfrm>
        </p:spPr>
        <p:txBody>
          <a:bodyPr/>
          <a:lstStyle/>
          <a:p>
            <a:r>
              <a:rPr lang="en-US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6C5EA-1B33-4860-8D6A-A17570951052}"/>
              </a:ext>
            </a:extLst>
          </p:cNvPr>
          <p:cNvSpPr txBox="1"/>
          <p:nvPr/>
        </p:nvSpPr>
        <p:spPr>
          <a:xfrm>
            <a:off x="551399" y="404309"/>
            <a:ext cx="1110845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What’s new in EF Core 6.0?</a:t>
            </a:r>
          </a:p>
          <a:p>
            <a:pPr algn="ctr"/>
            <a:r>
              <a:rPr lang="en-US" sz="2800">
                <a:solidFill>
                  <a:schemeClr val="tx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https://aka.ms/efcore-whatsnew60</a:t>
            </a:r>
            <a:endParaRPr lang="en-US" sz="280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br>
              <a:rPr lang="en-US" sz="2800"/>
            </a:br>
            <a:r>
              <a:rPr lang="en-US" sz="2800"/>
              <a:t>EF Core Community Standups</a:t>
            </a:r>
          </a:p>
          <a:p>
            <a:pPr algn="ctr"/>
            <a:r>
              <a:rPr lang="en-US" sz="2800">
                <a:solidFill>
                  <a:schemeClr val="tx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https://aka.ms/efstandups</a:t>
            </a:r>
            <a:r>
              <a:rPr lang="en-US" sz="2800"/>
              <a:t> 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@JeremyLikness | @AjcVickers</a:t>
            </a:r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5024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What’s New in EF Core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Jeremy Likness and Arthur Vickers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769CD58-E93B-4E0E-8F2C-CB4AFAAEF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89" y="5032825"/>
            <a:ext cx="1565240" cy="15652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103ADD38-B5A3-4B9A-808E-750D966DE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222" y="5032825"/>
            <a:ext cx="1565240" cy="15652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EF Core?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5BD44815-8B5D-4284-87BA-6E4000CF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727" y="321735"/>
            <a:ext cx="3984259" cy="3984259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EE5664F-2706-4606-B61A-79AF43B57DBE}"/>
              </a:ext>
            </a:extLst>
          </p:cNvPr>
          <p:cNvSpPr/>
          <p:nvPr/>
        </p:nvSpPr>
        <p:spPr>
          <a:xfrm>
            <a:off x="6161476" y="3289244"/>
            <a:ext cx="1974501" cy="1207269"/>
          </a:xfrm>
          <a:prstGeom prst="wedgeEllipseCallout">
            <a:avLst>
              <a:gd name="adj1" fmla="val 88073"/>
              <a:gd name="adj2" fmla="val -943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write code.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1FB051-2280-4CD9-B0F3-E4D3E0A29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80" y="628208"/>
            <a:ext cx="4318982" cy="39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7820-C1A5-4BF6-95D6-C8D0ABA9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EF Core?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FC60B7B4-9277-4234-86C2-5D8CEFF4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4378" y="363540"/>
            <a:ext cx="3216579" cy="3984259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F608E225-F53A-44E1-95DD-6BB877B617DD}"/>
              </a:ext>
            </a:extLst>
          </p:cNvPr>
          <p:cNvSpPr/>
          <p:nvPr/>
        </p:nvSpPr>
        <p:spPr>
          <a:xfrm>
            <a:off x="5230181" y="3483687"/>
            <a:ext cx="1974501" cy="1207269"/>
          </a:xfrm>
          <a:prstGeom prst="wedgeEllipseCallout">
            <a:avLst>
              <a:gd name="adj1" fmla="val -113962"/>
              <a:gd name="adj2" fmla="val -114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am the master of data.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B596F04-4801-498D-B7E4-8545B8E0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47" y="921219"/>
            <a:ext cx="4129516" cy="44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6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850C-D16C-49DB-901B-B6FB7D47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EF Core?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A39E60E7-94B2-4E02-B631-2DCC5EF2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4911" y="221297"/>
            <a:ext cx="4001358" cy="3984259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4FE9D66-71AB-448F-8A6E-1E6725926D0F}"/>
              </a:ext>
            </a:extLst>
          </p:cNvPr>
          <p:cNvSpPr/>
          <p:nvPr/>
        </p:nvSpPr>
        <p:spPr>
          <a:xfrm>
            <a:off x="8681776" y="4682532"/>
            <a:ext cx="3155182" cy="1954171"/>
          </a:xfrm>
          <a:prstGeom prst="wedgeEllipseCallout">
            <a:avLst>
              <a:gd name="adj1" fmla="val -20017"/>
              <a:gd name="adj2" fmla="val -1526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am EF Core. Say “Hello” to my </a:t>
            </a:r>
            <a:r>
              <a:rPr lang="en-US" err="1"/>
              <a:t>DbContext</a:t>
            </a:r>
            <a:r>
              <a:rPr lang="en-US"/>
              <a:t>.</a:t>
            </a:r>
          </a:p>
        </p:txBody>
      </p:sp>
      <p:pic>
        <p:nvPicPr>
          <p:cNvPr id="2050" name="Picture 2" descr="Text&#10;&#10;Description automatically generated">
            <a:extLst>
              <a:ext uri="{FF2B5EF4-FFF2-40B4-BE49-F238E27FC236}">
                <a16:creationId xmlns:a16="http://schemas.microsoft.com/office/drawing/2014/main" id="{07594E88-4D78-4374-9632-BF16B5F0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6541" y="1312177"/>
            <a:ext cx="5748025" cy="3190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012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49F5-217E-4740-812D-9C4B19F1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EF Core?</a:t>
            </a:r>
          </a:p>
        </p:txBody>
      </p:sp>
      <p:sp>
        <p:nvSpPr>
          <p:cNvPr id="6" name="Rectangle 5" descr="Pencil">
            <a:extLst>
              <a:ext uri="{FF2B5EF4-FFF2-40B4-BE49-F238E27FC236}">
                <a16:creationId xmlns:a16="http://schemas.microsoft.com/office/drawing/2014/main" id="{B45C89FF-C25E-4389-B483-6090C07E9708}"/>
              </a:ext>
            </a:extLst>
          </p:cNvPr>
          <p:cNvSpPr/>
          <p:nvPr/>
        </p:nvSpPr>
        <p:spPr>
          <a:xfrm>
            <a:off x="1259598" y="2331522"/>
            <a:ext cx="688183" cy="6881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F916F4-7170-4D63-B776-089FB8CA64A1}"/>
              </a:ext>
            </a:extLst>
          </p:cNvPr>
          <p:cNvSpPr/>
          <p:nvPr/>
        </p:nvSpPr>
        <p:spPr>
          <a:xfrm>
            <a:off x="839041" y="3280786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Use LINQ to write queries.</a:t>
            </a:r>
          </a:p>
        </p:txBody>
      </p:sp>
      <p:sp>
        <p:nvSpPr>
          <p:cNvPr id="8" name="Rectangle 7" descr="Database">
            <a:extLst>
              <a:ext uri="{FF2B5EF4-FFF2-40B4-BE49-F238E27FC236}">
                <a16:creationId xmlns:a16="http://schemas.microsoft.com/office/drawing/2014/main" id="{6AA37B24-D977-4646-91F1-6740A4E93DE8}"/>
              </a:ext>
            </a:extLst>
          </p:cNvPr>
          <p:cNvSpPr/>
          <p:nvPr/>
        </p:nvSpPr>
        <p:spPr>
          <a:xfrm>
            <a:off x="3056522" y="2331522"/>
            <a:ext cx="688183" cy="68818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EB91577-629C-44E3-ABE0-6386F1378884}"/>
              </a:ext>
            </a:extLst>
          </p:cNvPr>
          <p:cNvSpPr/>
          <p:nvPr/>
        </p:nvSpPr>
        <p:spPr>
          <a:xfrm>
            <a:off x="2635965" y="3280786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Work with your natural domain objects instead of property bags or data tables.</a:t>
            </a:r>
          </a:p>
        </p:txBody>
      </p:sp>
      <p:sp>
        <p:nvSpPr>
          <p:cNvPr id="10" name="Rectangle 9" descr="Network Diagram">
            <a:extLst>
              <a:ext uri="{FF2B5EF4-FFF2-40B4-BE49-F238E27FC236}">
                <a16:creationId xmlns:a16="http://schemas.microsoft.com/office/drawing/2014/main" id="{CBF645F1-319B-42CC-9E77-1101DED74658}"/>
              </a:ext>
            </a:extLst>
          </p:cNvPr>
          <p:cNvSpPr/>
          <p:nvPr/>
        </p:nvSpPr>
        <p:spPr>
          <a:xfrm>
            <a:off x="4853446" y="2331522"/>
            <a:ext cx="688183" cy="68818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CE6160-4FF4-482C-B61C-B8C0FFF81086}"/>
              </a:ext>
            </a:extLst>
          </p:cNvPr>
          <p:cNvSpPr/>
          <p:nvPr/>
        </p:nvSpPr>
        <p:spPr>
          <a:xfrm>
            <a:off x="4432889" y="3280786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Use a single command to aggregate all changes in a complex object graph.</a:t>
            </a:r>
          </a:p>
        </p:txBody>
      </p:sp>
      <p:sp>
        <p:nvSpPr>
          <p:cNvPr id="12" name="Rectangle 11" descr="Gears">
            <a:extLst>
              <a:ext uri="{FF2B5EF4-FFF2-40B4-BE49-F238E27FC236}">
                <a16:creationId xmlns:a16="http://schemas.microsoft.com/office/drawing/2014/main" id="{B74119CA-411E-4B26-8959-5D335E736B77}"/>
              </a:ext>
            </a:extLst>
          </p:cNvPr>
          <p:cNvSpPr/>
          <p:nvPr/>
        </p:nvSpPr>
        <p:spPr>
          <a:xfrm>
            <a:off x="6650370" y="2331522"/>
            <a:ext cx="688183" cy="68818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718870-C961-4F89-AC35-1A44E355D87D}"/>
              </a:ext>
            </a:extLst>
          </p:cNvPr>
          <p:cNvSpPr/>
          <p:nvPr/>
        </p:nvSpPr>
        <p:spPr>
          <a:xfrm>
            <a:off x="6229813" y="3280786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Fluently configure entity relationships.</a:t>
            </a:r>
          </a:p>
        </p:txBody>
      </p:sp>
      <p:sp>
        <p:nvSpPr>
          <p:cNvPr id="14" name="Rectangle 13" descr="Arrow Circle">
            <a:extLst>
              <a:ext uri="{FF2B5EF4-FFF2-40B4-BE49-F238E27FC236}">
                <a16:creationId xmlns:a16="http://schemas.microsoft.com/office/drawing/2014/main" id="{F5187A47-5259-4859-BA37-40F3F9929797}"/>
              </a:ext>
            </a:extLst>
          </p:cNvPr>
          <p:cNvSpPr/>
          <p:nvPr/>
        </p:nvSpPr>
        <p:spPr>
          <a:xfrm>
            <a:off x="8447293" y="2331522"/>
            <a:ext cx="688183" cy="688183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4F6E118-40E8-44F4-9993-8E6B87FA7174}"/>
              </a:ext>
            </a:extLst>
          </p:cNvPr>
          <p:cNvSpPr/>
          <p:nvPr/>
        </p:nvSpPr>
        <p:spPr>
          <a:xfrm>
            <a:off x="8026737" y="3280786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Handle optimistic concurrency “out of the box.”</a:t>
            </a:r>
          </a:p>
        </p:txBody>
      </p:sp>
      <p:sp>
        <p:nvSpPr>
          <p:cNvPr id="16" name="Rectangle 15" descr="Flowchart">
            <a:extLst>
              <a:ext uri="{FF2B5EF4-FFF2-40B4-BE49-F238E27FC236}">
                <a16:creationId xmlns:a16="http://schemas.microsoft.com/office/drawing/2014/main" id="{709197A0-EC65-4A49-BA2C-66617A2811DE}"/>
              </a:ext>
            </a:extLst>
          </p:cNvPr>
          <p:cNvSpPr/>
          <p:nvPr/>
        </p:nvSpPr>
        <p:spPr>
          <a:xfrm>
            <a:off x="10244217" y="2331522"/>
            <a:ext cx="688183" cy="688183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9A79074-4C52-4B21-A3DB-1A75227F4ED1}"/>
              </a:ext>
            </a:extLst>
          </p:cNvPr>
          <p:cNvSpPr/>
          <p:nvPr/>
        </p:nvSpPr>
        <p:spPr>
          <a:xfrm>
            <a:off x="9823661" y="3280786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Interface with a consistent API across multiple database backends (SQL, SQLite, MySQL, PostgreSQL, Azure Cosmos DB)</a:t>
            </a:r>
          </a:p>
        </p:txBody>
      </p:sp>
    </p:spTree>
    <p:extLst>
      <p:ext uri="{BB962C8B-B14F-4D97-AF65-F5344CB8AC3E}">
        <p14:creationId xmlns:p14="http://schemas.microsoft.com/office/powerpoint/2010/main" val="23802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2" grpId="0" animBg="1"/>
      <p:bldP spid="12" grpId="1" animBg="1"/>
      <p:bldP spid="13" grpId="0"/>
      <p:bldP spid="13" grpId="1"/>
      <p:bldP spid="15" grpId="0"/>
      <p:bldP spid="15" grpId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49F5-217E-4740-812D-9C4B19F1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EF Core?</a:t>
            </a:r>
          </a:p>
        </p:txBody>
      </p:sp>
      <p:sp>
        <p:nvSpPr>
          <p:cNvPr id="10" name="Rectangle 9" descr="Database with solid fill">
            <a:extLst>
              <a:ext uri="{FF2B5EF4-FFF2-40B4-BE49-F238E27FC236}">
                <a16:creationId xmlns:a16="http://schemas.microsoft.com/office/drawing/2014/main" id="{CBF645F1-319B-42CC-9E77-1101DED74658}"/>
              </a:ext>
            </a:extLst>
          </p:cNvPr>
          <p:cNvSpPr/>
          <p:nvPr/>
        </p:nvSpPr>
        <p:spPr>
          <a:xfrm>
            <a:off x="5514933" y="1889240"/>
            <a:ext cx="1162134" cy="120053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CE6160-4FF4-482C-B61C-B8C0FFF81086}"/>
              </a:ext>
            </a:extLst>
          </p:cNvPr>
          <p:cNvSpPr/>
          <p:nvPr/>
        </p:nvSpPr>
        <p:spPr>
          <a:xfrm>
            <a:off x="4804740" y="3089770"/>
            <a:ext cx="2582521" cy="1067137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... </a:t>
            </a:r>
            <a:r>
              <a:rPr lang="en-US" sz="1100"/>
              <a:t>And of course, database schemas </a:t>
            </a:r>
            <a:r>
              <a:rPr lang="en-US" sz="1100" i="1"/>
              <a:t>do</a:t>
            </a:r>
            <a:r>
              <a:rPr lang="en-US" sz="1100"/>
              <a:t> change, so we help manage changes with migrations</a:t>
            </a:r>
            <a:endParaRPr lang="en-US" sz="1100" kern="1200"/>
          </a:p>
        </p:txBody>
      </p:sp>
    </p:spTree>
    <p:extLst>
      <p:ext uri="{BB962C8B-B14F-4D97-AF65-F5344CB8AC3E}">
        <p14:creationId xmlns:p14="http://schemas.microsoft.com/office/powerpoint/2010/main" val="409187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643374F-D7A9-45C3-8ED8-C54767A36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488793"/>
              </p:ext>
            </p:extLst>
          </p:nvPr>
        </p:nvGraphicFramePr>
        <p:xfrm>
          <a:off x="386862" y="2244073"/>
          <a:ext cx="11384782" cy="443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320913-0AC8-4C4A-97A8-2555CF4D0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76320913-0AC8-4C4A-97A8-2555CF4D0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76320913-0AC8-4C4A-97A8-2555CF4D0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76320913-0AC8-4C4A-97A8-2555CF4D08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E16184-B3F6-44BD-AE37-8AF5A76E9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78E16184-B3F6-44BD-AE37-8AF5A76E9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78E16184-B3F6-44BD-AE37-8AF5A76E9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78E16184-B3F6-44BD-AE37-8AF5A76E96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BC90CF-1AEE-461B-84FA-F9364FBF8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21BC90CF-1AEE-461B-84FA-F9364FBF8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21BC90CF-1AEE-461B-84FA-F9364FBF8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21BC90CF-1AEE-461B-84FA-F9364FBF8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BD6DE4-634A-4EE7-9332-67E79C963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C6BD6DE4-634A-4EE7-9332-67E79C963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C6BD6DE4-634A-4EE7-9332-67E79C963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C6BD6DE4-634A-4EE7-9332-67E79C963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EEECC1-C9E4-4301-92DD-863D7B809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2BEEECC1-C9E4-4301-92DD-863D7B809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2BEEECC1-C9E4-4301-92DD-863D7B809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2BEEECC1-C9E4-4301-92DD-863D7B809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08AEF9-49FE-4944-9756-96C26F558F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4E08AEF9-49FE-4944-9756-96C26F558F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4E08AEF9-49FE-4944-9756-96C26F558F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4E08AEF9-49FE-4944-9756-96C26F558F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249F85-2987-47FF-854A-386C1E648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A2249F85-2987-47FF-854A-386C1E648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A2249F85-2987-47FF-854A-386C1E648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2249F85-2987-47FF-854A-386C1E6484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33CFE4-1326-48AA-A074-4352C0AA4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C933CFE4-1326-48AA-A074-4352C0AA4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C933CFE4-1326-48AA-A074-4352C0AA4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C933CFE4-1326-48AA-A074-4352C0AA49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5322EB-7C3C-4BC0-9D77-ED529F54D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BD5322EB-7C3C-4BC0-9D77-ED529F54D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BD5322EB-7C3C-4BC0-9D77-ED529F54D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BD5322EB-7C3C-4BC0-9D77-ED529F54DD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12F82-8322-4557-83BD-5DBD0ECB2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C6012F82-8322-4557-83BD-5DBD0ECB2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graphicEl>
                                              <a:dgm id="{C6012F82-8322-4557-83BD-5DBD0ECB2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C6012F82-8322-4557-83BD-5DBD0ECB2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BE3A0E-FF90-4BD7-80AC-9BC8DA767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24BE3A0E-FF90-4BD7-80AC-9BC8DA767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graphicEl>
                                              <a:dgm id="{24BE3A0E-FF90-4BD7-80AC-9BC8DA767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graphicEl>
                                              <a:dgm id="{24BE3A0E-FF90-4BD7-80AC-9BC8DA767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7C8EE4B-E28A-42A7-B41A-D427CDBD5A0B}"/>
              </a:ext>
            </a:extLst>
          </p:cNvPr>
          <p:cNvSpPr/>
          <p:nvPr/>
        </p:nvSpPr>
        <p:spPr>
          <a:xfrm>
            <a:off x="1310485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SQL Server Temporal Tables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136413-7A67-4D52-8525-9B82C81A04CE}"/>
              </a:ext>
            </a:extLst>
          </p:cNvPr>
          <p:cNvSpPr/>
          <p:nvPr/>
        </p:nvSpPr>
        <p:spPr>
          <a:xfrm>
            <a:off x="3750320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Migration Bundles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6A4A457-E5F4-49D9-BEF1-0624812F6BAF}"/>
              </a:ext>
            </a:extLst>
          </p:cNvPr>
          <p:cNvSpPr/>
          <p:nvPr/>
        </p:nvSpPr>
        <p:spPr>
          <a:xfrm>
            <a:off x="6190154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Pre-convention Model Configuration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87CF93B-BF65-4F38-9330-0B224EC45F5E}"/>
              </a:ext>
            </a:extLst>
          </p:cNvPr>
          <p:cNvSpPr/>
          <p:nvPr/>
        </p:nvSpPr>
        <p:spPr>
          <a:xfrm>
            <a:off x="8629988" y="2245082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  <a:solidFill>
            <a:srgbClr val="4424B5">
              <a:shade val="50000"/>
              <a:hueOff val="-233954"/>
              <a:satOff val="-19504"/>
              <a:lumOff val="26039"/>
              <a:alphaOff val="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lvl="0" algn="ctr"/>
            <a:r>
              <a:rPr lang="en-US" sz="2200" dirty="0"/>
              <a:t>Compiled Models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2DE545-3713-443D-AA88-8C24C4605E1E}"/>
              </a:ext>
            </a:extLst>
          </p:cNvPr>
          <p:cNvSpPr/>
          <p:nvPr/>
        </p:nvSpPr>
        <p:spPr>
          <a:xfrm>
            <a:off x="1310485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311938"/>
              <a:satOff val="-26006"/>
              <a:lumOff val="34719"/>
              <a:alphaOff val="0"/>
            </a:schemeClr>
          </a:fillRef>
          <a:effectRef idx="0">
            <a:schemeClr val="accent1">
              <a:shade val="50000"/>
              <a:hueOff val="-311938"/>
              <a:satOff val="-26006"/>
              <a:lumOff val="347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Performance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E898F1-233C-48F1-BFBC-2AC2FDD8449C}"/>
              </a:ext>
            </a:extLst>
          </p:cNvPr>
          <p:cNvSpPr/>
          <p:nvPr/>
        </p:nvSpPr>
        <p:spPr>
          <a:xfrm>
            <a:off x="3750320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Azure Cosmos DB Support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AB1C77-83A6-4FC9-9CC5-650B8D0E0C63}"/>
              </a:ext>
            </a:extLst>
          </p:cNvPr>
          <p:cNvSpPr/>
          <p:nvPr/>
        </p:nvSpPr>
        <p:spPr>
          <a:xfrm>
            <a:off x="6190154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389923"/>
              <a:satOff val="-32507"/>
              <a:lumOff val="43399"/>
              <a:alphaOff val="0"/>
            </a:schemeClr>
          </a:fillRef>
          <a:effectRef idx="0">
            <a:schemeClr val="accent1">
              <a:shade val="50000"/>
              <a:hueOff val="-389923"/>
              <a:satOff val="-32507"/>
              <a:lumOff val="4339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Reverse-Engineering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C53575-F4B2-4682-85D1-5E1A4003B20F}"/>
              </a:ext>
            </a:extLst>
          </p:cNvPr>
          <p:cNvSpPr/>
          <p:nvPr/>
        </p:nvSpPr>
        <p:spPr>
          <a:xfrm>
            <a:off x="8629988" y="3797704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311938"/>
              <a:satOff val="-26006"/>
              <a:lumOff val="34719"/>
              <a:alphaOff val="0"/>
            </a:schemeClr>
          </a:fillRef>
          <a:effectRef idx="0">
            <a:schemeClr val="accent1">
              <a:shade val="50000"/>
              <a:hueOff val="-311938"/>
              <a:satOff val="-26006"/>
              <a:lumOff val="347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LINQ Enhancements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0C8B352-EA68-4556-972E-371FA1865C79}"/>
              </a:ext>
            </a:extLst>
          </p:cNvPr>
          <p:cNvSpPr/>
          <p:nvPr/>
        </p:nvSpPr>
        <p:spPr>
          <a:xfrm>
            <a:off x="2530402" y="5350326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New Mapping Attributes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907F8C-D408-4CCA-8531-7BDBAF95AFFC}"/>
              </a:ext>
            </a:extLst>
          </p:cNvPr>
          <p:cNvSpPr/>
          <p:nvPr/>
        </p:nvSpPr>
        <p:spPr>
          <a:xfrm>
            <a:off x="4970237" y="5350326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155969"/>
              <a:satOff val="-13003"/>
              <a:lumOff val="17360"/>
              <a:alphaOff val="0"/>
            </a:schemeClr>
          </a:fillRef>
          <a:effectRef idx="0">
            <a:schemeClr val="accent1">
              <a:shade val="50000"/>
              <a:hueOff val="-155969"/>
              <a:satOff val="-13003"/>
              <a:lumOff val="173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Model Building Improvements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28F44F-0727-4EC0-BD3A-67599AB95DBA}"/>
              </a:ext>
            </a:extLst>
          </p:cNvPr>
          <p:cNvSpPr/>
          <p:nvPr/>
        </p:nvSpPr>
        <p:spPr>
          <a:xfrm>
            <a:off x="7410071" y="5350326"/>
            <a:ext cx="2218031" cy="1330818"/>
          </a:xfrm>
          <a:custGeom>
            <a:avLst/>
            <a:gdLst>
              <a:gd name="connsiteX0" fmla="*/ 0 w 2218031"/>
              <a:gd name="connsiteY0" fmla="*/ 0 h 1330818"/>
              <a:gd name="connsiteX1" fmla="*/ 2218031 w 2218031"/>
              <a:gd name="connsiteY1" fmla="*/ 0 h 1330818"/>
              <a:gd name="connsiteX2" fmla="*/ 2218031 w 2218031"/>
              <a:gd name="connsiteY2" fmla="*/ 1330818 h 1330818"/>
              <a:gd name="connsiteX3" fmla="*/ 0 w 2218031"/>
              <a:gd name="connsiteY3" fmla="*/ 1330818 h 1330818"/>
              <a:gd name="connsiteX4" fmla="*/ 0 w 2218031"/>
              <a:gd name="connsiteY4" fmla="*/ 0 h 13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031" h="1330818">
                <a:moveTo>
                  <a:pt x="0" y="0"/>
                </a:moveTo>
                <a:lnTo>
                  <a:pt x="2218031" y="0"/>
                </a:lnTo>
                <a:lnTo>
                  <a:pt x="2218031" y="1330818"/>
                </a:lnTo>
                <a:lnTo>
                  <a:pt x="0" y="1330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77985"/>
              <a:satOff val="-6501"/>
              <a:lumOff val="8680"/>
              <a:alphaOff val="0"/>
            </a:schemeClr>
          </a:fillRef>
          <a:effectRef idx="0">
            <a:schemeClr val="accent1">
              <a:shade val="50000"/>
              <a:hueOff val="-77985"/>
              <a:satOff val="-6501"/>
              <a:lumOff val="868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DbContextFactory Improvements</a:t>
            </a:r>
          </a:p>
        </p:txBody>
      </p:sp>
    </p:spTree>
    <p:extLst>
      <p:ext uri="{BB962C8B-B14F-4D97-AF65-F5344CB8AC3E}">
        <p14:creationId xmlns:p14="http://schemas.microsoft.com/office/powerpoint/2010/main" val="51059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3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Widescreen</PresentationFormat>
  <Paragraphs>92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 Light</vt:lpstr>
      <vt:lpstr>Consolas</vt:lpstr>
      <vt:lpstr>Open Sans</vt:lpstr>
      <vt:lpstr>Calibri</vt:lpstr>
      <vt:lpstr>1_Office Theme</vt:lpstr>
      <vt:lpstr>3_Office Theme</vt:lpstr>
      <vt:lpstr>2_Office Theme</vt:lpstr>
      <vt:lpstr>PowerPoint Presentation</vt:lpstr>
      <vt:lpstr>What’s New in EF Core 6</vt:lpstr>
      <vt:lpstr>What is EF Core?</vt:lpstr>
      <vt:lpstr>What is EF Core?</vt:lpstr>
      <vt:lpstr>What is EF Core?</vt:lpstr>
      <vt:lpstr>What is EF Core?</vt:lpstr>
      <vt:lpstr>What is EF Core?</vt:lpstr>
      <vt:lpstr>What’s New?</vt:lpstr>
      <vt:lpstr>What’s New?</vt:lpstr>
      <vt:lpstr>What’s New?</vt:lpstr>
      <vt:lpstr>What’s New?</vt:lpstr>
      <vt:lpstr>PowerPoint Presentation</vt:lpstr>
      <vt:lpstr>PowerPoint Presentation</vt:lpstr>
      <vt:lpstr>Demo:  Temporal Tables  Migration Bundles Pre-convention Model Building New Mapping  Attributes</vt:lpstr>
      <vt:lpstr>Demo:  🌍Azure Cosmos DB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Jeremy Likness</cp:lastModifiedBy>
  <cp:revision>1</cp:revision>
  <dcterms:created xsi:type="dcterms:W3CDTF">2020-08-18T20:47:27Z</dcterms:created>
  <dcterms:modified xsi:type="dcterms:W3CDTF">2021-11-03T16:37:22Z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